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2" r:id="rId2"/>
  </p:sldMasterIdLst>
  <p:notesMasterIdLst>
    <p:notesMasterId r:id="rId25"/>
  </p:notesMasterIdLst>
  <p:handoutMasterIdLst>
    <p:handoutMasterId r:id="rId26"/>
  </p:handoutMasterIdLst>
  <p:sldIdLst>
    <p:sldId id="322" r:id="rId3"/>
    <p:sldId id="360" r:id="rId4"/>
    <p:sldId id="362" r:id="rId5"/>
    <p:sldId id="345" r:id="rId6"/>
    <p:sldId id="375" r:id="rId7"/>
    <p:sldId id="348" r:id="rId8"/>
    <p:sldId id="357" r:id="rId9"/>
    <p:sldId id="358" r:id="rId10"/>
    <p:sldId id="349" r:id="rId11"/>
    <p:sldId id="359" r:id="rId12"/>
    <p:sldId id="361" r:id="rId13"/>
    <p:sldId id="374" r:id="rId14"/>
    <p:sldId id="365" r:id="rId15"/>
    <p:sldId id="373" r:id="rId16"/>
    <p:sldId id="367" r:id="rId17"/>
    <p:sldId id="376" r:id="rId18"/>
    <p:sldId id="368" r:id="rId19"/>
    <p:sldId id="378" r:id="rId20"/>
    <p:sldId id="377" r:id="rId21"/>
    <p:sldId id="379" r:id="rId22"/>
    <p:sldId id="380" r:id="rId23"/>
    <p:sldId id="363" r:id="rId24"/>
  </p:sldIdLst>
  <p:sldSz cx="12188825" cy="6858000"/>
  <p:notesSz cx="6858000" cy="9144000"/>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200">
          <p15:clr>
            <a:srgbClr val="A4A3A4"/>
          </p15:clr>
        </p15:guide>
        <p15:guide id="4" orient="horz" pos="1008">
          <p15:clr>
            <a:srgbClr val="A4A3A4"/>
          </p15:clr>
        </p15:guide>
        <p15:guide id="5" orient="horz" pos="3792">
          <p15:clr>
            <a:srgbClr val="A4A3A4"/>
          </p15:clr>
        </p15:guide>
        <p15:guide id="6" orient="horz">
          <p15:clr>
            <a:srgbClr val="A4A3A4"/>
          </p15:clr>
        </p15:guide>
        <p15:guide id="7" orient="horz" pos="3360">
          <p15:clr>
            <a:srgbClr val="A4A3A4"/>
          </p15:clr>
        </p15:guide>
        <p15:guide id="8" orient="horz" pos="3312">
          <p15:clr>
            <a:srgbClr val="A4A3A4"/>
          </p15:clr>
        </p15:guide>
        <p15:guide id="9" orient="horz" pos="240">
          <p15:clr>
            <a:srgbClr val="A4A3A4"/>
          </p15:clr>
        </p15:guide>
        <p15:guide id="10" orient="horz" pos="432">
          <p15:clr>
            <a:srgbClr val="A4A3A4"/>
          </p15:clr>
        </p15:guide>
        <p15:guide id="11" orient="horz" pos="2784">
          <p15:clr>
            <a:srgbClr val="A4A3A4"/>
          </p15:clr>
        </p15:guide>
        <p15:guide id="12" pos="3839">
          <p15:clr>
            <a:srgbClr val="A4A3A4"/>
          </p15:clr>
        </p15:guide>
        <p15:guide id="13" pos="959">
          <p15:clr>
            <a:srgbClr val="A4A3A4"/>
          </p15:clr>
        </p15:guide>
        <p15:guide id="14" pos="6143">
          <p15:clr>
            <a:srgbClr val="A4A3A4"/>
          </p15:clr>
        </p15:guide>
        <p15:guide id="15" pos="1247">
          <p15:clr>
            <a:srgbClr val="A4A3A4"/>
          </p15:clr>
        </p15:guide>
        <p15:guide id="16" pos="7007">
          <p15:clr>
            <a:srgbClr val="A4A3A4"/>
          </p15:clr>
        </p15:guide>
        <p15:guide id="17" pos="5855">
          <p15:clr>
            <a:srgbClr val="A4A3A4"/>
          </p15:clr>
        </p15:guide>
        <p15:guide id="18" pos="671">
          <p15:clr>
            <a:srgbClr val="A4A3A4"/>
          </p15:clr>
        </p15:guide>
        <p15:guide id="19" pos="7151">
          <p15:clr>
            <a:srgbClr val="A4A3A4"/>
          </p15:clr>
        </p15:guide>
        <p15:guide id="20" pos="311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16" autoAdjust="0"/>
    <p:restoredTop sz="95027" autoAdjust="0"/>
  </p:normalViewPr>
  <p:slideViewPr>
    <p:cSldViewPr showGuides="1">
      <p:cViewPr>
        <p:scale>
          <a:sx n="57" d="100"/>
          <a:sy n="57" d="100"/>
        </p:scale>
        <p:origin x="330" y="360"/>
      </p:cViewPr>
      <p:guideLst>
        <p:guide orient="horz" pos="2160"/>
        <p:guide orient="horz" pos="4030"/>
        <p:guide orient="horz" pos="1200"/>
        <p:guide orient="horz" pos="1008"/>
        <p:guide orient="horz" pos="3792"/>
        <p:guide orient="horz"/>
        <p:guide orient="horz" pos="3360"/>
        <p:guide orient="horz" pos="3312"/>
        <p:guide orient="horz" pos="240"/>
        <p:guide orient="horz" pos="432"/>
        <p:guide orient="horz" pos="2784"/>
        <p:guide pos="3839"/>
        <p:guide pos="959"/>
        <p:guide pos="6143"/>
        <p:guide pos="1247"/>
        <p:guide pos="7007"/>
        <p:guide pos="5855"/>
        <p:guide pos="671"/>
        <p:guide pos="7151"/>
        <p:guide pos="3119"/>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79" d="100"/>
          <a:sy n="79" d="100"/>
        </p:scale>
        <p:origin x="2496"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gs" Target="tags/tag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ace\Downloads\Excel%20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ace\Downloads\Excel%20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ace\Downloads\Excel%20Data.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ace\Downloads\Excel%20Data.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ace\Downloads\Excel%20Data.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ace\Downloads\Excel%20Data.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1" i="0" u="none" strike="noStrike" kern="1200" baseline="0">
                <a:solidFill>
                  <a:schemeClr val="tx2"/>
                </a:solidFill>
                <a:latin typeface="+mn-lt"/>
                <a:ea typeface="+mn-ea"/>
                <a:cs typeface="+mn-cs"/>
              </a:defRPr>
            </a:pPr>
            <a:r>
              <a:rPr lang="en-US" sz="1400"/>
              <a:t>Time / s</a:t>
            </a:r>
          </a:p>
        </c:rich>
      </c:tx>
      <c:layout>
        <c:manualLayout>
          <c:xMode val="edge"/>
          <c:yMode val="edge"/>
          <c:x val="0.48442376679919108"/>
          <c:y val="1.8446915007654743E-2"/>
        </c:manualLayout>
      </c:layout>
      <c:overlay val="0"/>
      <c:spPr>
        <a:noFill/>
        <a:ln>
          <a:noFill/>
        </a:ln>
        <a:effectLst/>
      </c:spPr>
      <c:txPr>
        <a:bodyPr rot="0" spcFirstLastPara="1" vertOverflow="ellipsis" vert="horz" wrap="square" anchor="ctr" anchorCtr="1"/>
        <a:lstStyle/>
        <a:p>
          <a:pPr>
            <a:defRPr sz="1400" b="1" i="0" u="none" strike="noStrike" kern="1200" baseline="0">
              <a:solidFill>
                <a:schemeClr val="tx2"/>
              </a:solidFill>
              <a:latin typeface="+mn-lt"/>
              <a:ea typeface="+mn-ea"/>
              <a:cs typeface="+mn-cs"/>
            </a:defRPr>
          </a:pPr>
          <a:endParaRPr lang="en-US"/>
        </a:p>
      </c:txPr>
    </c:title>
    <c:autoTitleDeleted val="0"/>
    <c:plotArea>
      <c:layout>
        <c:manualLayout>
          <c:layoutTarget val="inner"/>
          <c:xMode val="edge"/>
          <c:yMode val="edge"/>
          <c:x val="6.2737142038444604E-2"/>
          <c:y val="0.11693649388870203"/>
          <c:w val="0.91608010724454836"/>
          <c:h val="0.84838296060642548"/>
        </c:manualLayout>
      </c:layout>
      <c:scatterChart>
        <c:scatterStyle val="smoothMarker"/>
        <c:varyColors val="0"/>
        <c:ser>
          <c:idx val="0"/>
          <c:order val="0"/>
          <c:tx>
            <c:v>Az</c:v>
          </c:tx>
          <c:spPr>
            <a:ln w="9525" cap="rnd">
              <a:solidFill>
                <a:schemeClr val="accent1"/>
              </a:solidFill>
              <a:round/>
            </a:ln>
            <a:effectLst/>
          </c:spPr>
          <c:marker>
            <c:symbol val="circle"/>
            <c:size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c:spPr>
          </c:marker>
          <c:xVal>
            <c:numRef>
              <c:f>'Heave #1'!$I$3:$I$361</c:f>
              <c:numCache>
                <c:formatCode>General</c:formatCode>
                <c:ptCount val="359"/>
                <c:pt idx="0">
                  <c:v>0</c:v>
                </c:pt>
                <c:pt idx="1">
                  <c:v>5.7000000000000002E-2</c:v>
                </c:pt>
                <c:pt idx="2">
                  <c:v>0.113</c:v>
                </c:pt>
                <c:pt idx="3">
                  <c:v>0.16800000000000001</c:v>
                </c:pt>
                <c:pt idx="4">
                  <c:v>0.22500000000000001</c:v>
                </c:pt>
                <c:pt idx="5">
                  <c:v>0.28100000000000003</c:v>
                </c:pt>
                <c:pt idx="6">
                  <c:v>0.33600000000000002</c:v>
                </c:pt>
                <c:pt idx="7">
                  <c:v>0.39300000000000002</c:v>
                </c:pt>
                <c:pt idx="8">
                  <c:v>0.44900000000000001</c:v>
                </c:pt>
                <c:pt idx="9">
                  <c:v>0.504</c:v>
                </c:pt>
                <c:pt idx="10">
                  <c:v>0.56100000000000005</c:v>
                </c:pt>
                <c:pt idx="11">
                  <c:v>0.61699999999999999</c:v>
                </c:pt>
                <c:pt idx="12">
                  <c:v>0.67200000000000004</c:v>
                </c:pt>
                <c:pt idx="13">
                  <c:v>0.72899999999999998</c:v>
                </c:pt>
                <c:pt idx="14">
                  <c:v>0.78500000000000003</c:v>
                </c:pt>
                <c:pt idx="15">
                  <c:v>0.84</c:v>
                </c:pt>
                <c:pt idx="16">
                  <c:v>0.89600000000000002</c:v>
                </c:pt>
                <c:pt idx="17">
                  <c:v>0.95299999999999996</c:v>
                </c:pt>
                <c:pt idx="18">
                  <c:v>1.008</c:v>
                </c:pt>
                <c:pt idx="19">
                  <c:v>1.0640000000000001</c:v>
                </c:pt>
                <c:pt idx="20">
                  <c:v>1.1200000000000001</c:v>
                </c:pt>
                <c:pt idx="21">
                  <c:v>1.1759999999999999</c:v>
                </c:pt>
                <c:pt idx="22">
                  <c:v>1.232</c:v>
                </c:pt>
                <c:pt idx="23">
                  <c:v>1.288</c:v>
                </c:pt>
                <c:pt idx="24">
                  <c:v>1.3440000000000001</c:v>
                </c:pt>
                <c:pt idx="25">
                  <c:v>1.4</c:v>
                </c:pt>
                <c:pt idx="26">
                  <c:v>1.456</c:v>
                </c:pt>
                <c:pt idx="27">
                  <c:v>1.512</c:v>
                </c:pt>
                <c:pt idx="28">
                  <c:v>1.5680000000000001</c:v>
                </c:pt>
                <c:pt idx="29">
                  <c:v>1.6240000000000001</c:v>
                </c:pt>
                <c:pt idx="30">
                  <c:v>1.68</c:v>
                </c:pt>
                <c:pt idx="31">
                  <c:v>1.736</c:v>
                </c:pt>
                <c:pt idx="32">
                  <c:v>1.7909999999999999</c:v>
                </c:pt>
                <c:pt idx="33">
                  <c:v>1.8480000000000001</c:v>
                </c:pt>
                <c:pt idx="34">
                  <c:v>1.9039999999999999</c:v>
                </c:pt>
                <c:pt idx="35">
                  <c:v>1.9590000000000001</c:v>
                </c:pt>
                <c:pt idx="36">
                  <c:v>2.016</c:v>
                </c:pt>
                <c:pt idx="37">
                  <c:v>2.0720000000000001</c:v>
                </c:pt>
                <c:pt idx="38">
                  <c:v>2.1280000000000001</c:v>
                </c:pt>
                <c:pt idx="39">
                  <c:v>2.1840000000000002</c:v>
                </c:pt>
                <c:pt idx="40">
                  <c:v>2.2400000000000002</c:v>
                </c:pt>
                <c:pt idx="41">
                  <c:v>2.2959999999999998</c:v>
                </c:pt>
                <c:pt idx="42">
                  <c:v>2.3519999999999999</c:v>
                </c:pt>
                <c:pt idx="43">
                  <c:v>2.4079999999999999</c:v>
                </c:pt>
                <c:pt idx="44">
                  <c:v>2.464</c:v>
                </c:pt>
                <c:pt idx="45">
                  <c:v>2.52</c:v>
                </c:pt>
                <c:pt idx="46">
                  <c:v>2.5760000000000001</c:v>
                </c:pt>
                <c:pt idx="47">
                  <c:v>2.6320000000000001</c:v>
                </c:pt>
                <c:pt idx="48">
                  <c:v>2.6869999999999998</c:v>
                </c:pt>
                <c:pt idx="49">
                  <c:v>2.7440000000000002</c:v>
                </c:pt>
                <c:pt idx="50">
                  <c:v>2.8</c:v>
                </c:pt>
                <c:pt idx="51">
                  <c:v>2.855</c:v>
                </c:pt>
                <c:pt idx="52">
                  <c:v>2.9119999999999999</c:v>
                </c:pt>
                <c:pt idx="53">
                  <c:v>2.968</c:v>
                </c:pt>
                <c:pt idx="54">
                  <c:v>3.024</c:v>
                </c:pt>
                <c:pt idx="55">
                  <c:v>3.08</c:v>
                </c:pt>
                <c:pt idx="56">
                  <c:v>3.1360000000000001</c:v>
                </c:pt>
                <c:pt idx="57">
                  <c:v>3.1920000000000002</c:v>
                </c:pt>
                <c:pt idx="58">
                  <c:v>3.2480000000000002</c:v>
                </c:pt>
                <c:pt idx="59">
                  <c:v>3.3039999999999998</c:v>
                </c:pt>
                <c:pt idx="60">
                  <c:v>3.36</c:v>
                </c:pt>
                <c:pt idx="61">
                  <c:v>3.4159999999999999</c:v>
                </c:pt>
                <c:pt idx="62">
                  <c:v>3.472</c:v>
                </c:pt>
                <c:pt idx="63">
                  <c:v>3.528</c:v>
                </c:pt>
                <c:pt idx="64">
                  <c:v>3.5840000000000001</c:v>
                </c:pt>
                <c:pt idx="65">
                  <c:v>3.64</c:v>
                </c:pt>
                <c:pt idx="66">
                  <c:v>3.6960000000000002</c:v>
                </c:pt>
                <c:pt idx="67">
                  <c:v>3.7519999999999998</c:v>
                </c:pt>
                <c:pt idx="68">
                  <c:v>3.8079999999999998</c:v>
                </c:pt>
                <c:pt idx="69">
                  <c:v>3.8639999999999999</c:v>
                </c:pt>
                <c:pt idx="70">
                  <c:v>3.92</c:v>
                </c:pt>
                <c:pt idx="71">
                  <c:v>3.976</c:v>
                </c:pt>
                <c:pt idx="72">
                  <c:v>4.032</c:v>
                </c:pt>
                <c:pt idx="73">
                  <c:v>4.0869999999999997</c:v>
                </c:pt>
                <c:pt idx="74">
                  <c:v>4.1440000000000001</c:v>
                </c:pt>
                <c:pt idx="75">
                  <c:v>4.2</c:v>
                </c:pt>
                <c:pt idx="76">
                  <c:v>4.2549999999999999</c:v>
                </c:pt>
                <c:pt idx="77">
                  <c:v>4.3120000000000003</c:v>
                </c:pt>
                <c:pt idx="78">
                  <c:v>4.3680000000000003</c:v>
                </c:pt>
                <c:pt idx="79">
                  <c:v>4.423</c:v>
                </c:pt>
                <c:pt idx="80">
                  <c:v>4.4790000000000001</c:v>
                </c:pt>
                <c:pt idx="81">
                  <c:v>4.5359999999999996</c:v>
                </c:pt>
                <c:pt idx="82">
                  <c:v>4.5919999999999996</c:v>
                </c:pt>
                <c:pt idx="83">
                  <c:v>4.6470000000000002</c:v>
                </c:pt>
                <c:pt idx="84">
                  <c:v>4.7039999999999997</c:v>
                </c:pt>
                <c:pt idx="85">
                  <c:v>4.76</c:v>
                </c:pt>
                <c:pt idx="86">
                  <c:v>4.8150000000000004</c:v>
                </c:pt>
                <c:pt idx="87">
                  <c:v>4.8719999999999999</c:v>
                </c:pt>
                <c:pt idx="88">
                  <c:v>4.9279999999999999</c:v>
                </c:pt>
                <c:pt idx="89">
                  <c:v>4.9829999999999997</c:v>
                </c:pt>
                <c:pt idx="90">
                  <c:v>5.04</c:v>
                </c:pt>
                <c:pt idx="91">
                  <c:v>5.0960000000000001</c:v>
                </c:pt>
                <c:pt idx="92">
                  <c:v>5.1509999999999998</c:v>
                </c:pt>
                <c:pt idx="93">
                  <c:v>5.2080000000000002</c:v>
                </c:pt>
                <c:pt idx="94">
                  <c:v>5.2640000000000002</c:v>
                </c:pt>
                <c:pt idx="95">
                  <c:v>5.319</c:v>
                </c:pt>
                <c:pt idx="96">
                  <c:v>5.375</c:v>
                </c:pt>
                <c:pt idx="97">
                  <c:v>5.4320000000000004</c:v>
                </c:pt>
                <c:pt idx="98">
                  <c:v>5.4870000000000001</c:v>
                </c:pt>
                <c:pt idx="99">
                  <c:v>5.5430000000000001</c:v>
                </c:pt>
                <c:pt idx="100">
                  <c:v>5.6</c:v>
                </c:pt>
                <c:pt idx="101">
                  <c:v>5.6550000000000002</c:v>
                </c:pt>
                <c:pt idx="102">
                  <c:v>5.7110000000000003</c:v>
                </c:pt>
                <c:pt idx="103">
                  <c:v>5.7679999999999998</c:v>
                </c:pt>
                <c:pt idx="104">
                  <c:v>5.8230000000000004</c:v>
                </c:pt>
                <c:pt idx="105">
                  <c:v>5.8789999999999996</c:v>
                </c:pt>
                <c:pt idx="106">
                  <c:v>5.9359999999999999</c:v>
                </c:pt>
                <c:pt idx="107">
                  <c:v>5.9909999999999997</c:v>
                </c:pt>
                <c:pt idx="108">
                  <c:v>6.0469999999999997</c:v>
                </c:pt>
                <c:pt idx="109">
                  <c:v>6.1040000000000001</c:v>
                </c:pt>
                <c:pt idx="110">
                  <c:v>6.1589999999999998</c:v>
                </c:pt>
                <c:pt idx="111">
                  <c:v>6.2149999999999999</c:v>
                </c:pt>
                <c:pt idx="112">
                  <c:v>6.2709999999999999</c:v>
                </c:pt>
                <c:pt idx="113">
                  <c:v>6.327</c:v>
                </c:pt>
                <c:pt idx="114">
                  <c:v>6.383</c:v>
                </c:pt>
                <c:pt idx="115">
                  <c:v>6.4390000000000001</c:v>
                </c:pt>
                <c:pt idx="116">
                  <c:v>6.4960000000000004</c:v>
                </c:pt>
                <c:pt idx="117">
                  <c:v>6.5510000000000002</c:v>
                </c:pt>
                <c:pt idx="118">
                  <c:v>6.6070000000000002</c:v>
                </c:pt>
                <c:pt idx="119">
                  <c:v>6.6639999999999997</c:v>
                </c:pt>
                <c:pt idx="120">
                  <c:v>6.7190000000000003</c:v>
                </c:pt>
                <c:pt idx="121">
                  <c:v>6.7750000000000004</c:v>
                </c:pt>
                <c:pt idx="122">
                  <c:v>6.8319999999999999</c:v>
                </c:pt>
                <c:pt idx="123">
                  <c:v>6.8869999999999996</c:v>
                </c:pt>
                <c:pt idx="124">
                  <c:v>6.9429999999999996</c:v>
                </c:pt>
                <c:pt idx="125">
                  <c:v>7</c:v>
                </c:pt>
                <c:pt idx="126">
                  <c:v>7.0549999999999997</c:v>
                </c:pt>
                <c:pt idx="127">
                  <c:v>7.1109999999999998</c:v>
                </c:pt>
                <c:pt idx="128">
                  <c:v>7.1669999999999998</c:v>
                </c:pt>
                <c:pt idx="129">
                  <c:v>7.2229999999999999</c:v>
                </c:pt>
                <c:pt idx="130">
                  <c:v>7.2789999999999999</c:v>
                </c:pt>
                <c:pt idx="131">
                  <c:v>7.335</c:v>
                </c:pt>
                <c:pt idx="132">
                  <c:v>7.391</c:v>
                </c:pt>
                <c:pt idx="133">
                  <c:v>7.4470000000000001</c:v>
                </c:pt>
                <c:pt idx="134">
                  <c:v>7.5030000000000001</c:v>
                </c:pt>
                <c:pt idx="135">
                  <c:v>7.56</c:v>
                </c:pt>
                <c:pt idx="136">
                  <c:v>7.6150000000000002</c:v>
                </c:pt>
                <c:pt idx="137">
                  <c:v>7.6710000000000003</c:v>
                </c:pt>
                <c:pt idx="138">
                  <c:v>7.7279999999999998</c:v>
                </c:pt>
                <c:pt idx="139">
                  <c:v>7.7830000000000004</c:v>
                </c:pt>
                <c:pt idx="140">
                  <c:v>7.8390000000000004</c:v>
                </c:pt>
                <c:pt idx="141">
                  <c:v>7.8959999999999999</c:v>
                </c:pt>
                <c:pt idx="142">
                  <c:v>7.9509999999999996</c:v>
                </c:pt>
                <c:pt idx="143">
                  <c:v>8.0069999999999997</c:v>
                </c:pt>
                <c:pt idx="144">
                  <c:v>8.0630000000000006</c:v>
                </c:pt>
                <c:pt idx="145">
                  <c:v>8.1189999999999998</c:v>
                </c:pt>
                <c:pt idx="146">
                  <c:v>8.1750000000000007</c:v>
                </c:pt>
                <c:pt idx="147">
                  <c:v>8.2309999999999999</c:v>
                </c:pt>
                <c:pt idx="148">
                  <c:v>8.2870000000000008</c:v>
                </c:pt>
                <c:pt idx="149">
                  <c:v>8.343</c:v>
                </c:pt>
                <c:pt idx="150">
                  <c:v>8.3989999999999991</c:v>
                </c:pt>
                <c:pt idx="151">
                  <c:v>8.4550000000000001</c:v>
                </c:pt>
                <c:pt idx="152">
                  <c:v>8.5109999999999992</c:v>
                </c:pt>
                <c:pt idx="153">
                  <c:v>8.5670000000000002</c:v>
                </c:pt>
                <c:pt idx="154">
                  <c:v>8.6240000000000006</c:v>
                </c:pt>
                <c:pt idx="155">
                  <c:v>8.6790000000000003</c:v>
                </c:pt>
                <c:pt idx="156">
                  <c:v>8.7349999999999994</c:v>
                </c:pt>
                <c:pt idx="157">
                  <c:v>8.7919999999999998</c:v>
                </c:pt>
                <c:pt idx="158">
                  <c:v>8.8469999999999995</c:v>
                </c:pt>
                <c:pt idx="159">
                  <c:v>8.9030000000000005</c:v>
                </c:pt>
                <c:pt idx="160">
                  <c:v>8.9589999999999996</c:v>
                </c:pt>
                <c:pt idx="161">
                  <c:v>9.0150000000000006</c:v>
                </c:pt>
                <c:pt idx="162">
                  <c:v>9.0709999999999997</c:v>
                </c:pt>
                <c:pt idx="163">
                  <c:v>9.1270000000000007</c:v>
                </c:pt>
                <c:pt idx="164">
                  <c:v>9.1829999999999998</c:v>
                </c:pt>
                <c:pt idx="165">
                  <c:v>9.2390000000000008</c:v>
                </c:pt>
                <c:pt idx="166">
                  <c:v>9.2949999999999999</c:v>
                </c:pt>
                <c:pt idx="167">
                  <c:v>9.3510000000000009</c:v>
                </c:pt>
                <c:pt idx="168">
                  <c:v>9.407</c:v>
                </c:pt>
                <c:pt idx="169">
                  <c:v>9.4629999999999992</c:v>
                </c:pt>
                <c:pt idx="170">
                  <c:v>9.5190000000000001</c:v>
                </c:pt>
                <c:pt idx="171">
                  <c:v>9.5749999999999993</c:v>
                </c:pt>
                <c:pt idx="172">
                  <c:v>9.6310000000000002</c:v>
                </c:pt>
                <c:pt idx="173">
                  <c:v>9.6869999999999994</c:v>
                </c:pt>
                <c:pt idx="174">
                  <c:v>9.7430000000000003</c:v>
                </c:pt>
                <c:pt idx="175">
                  <c:v>9.7989999999999995</c:v>
                </c:pt>
                <c:pt idx="176">
                  <c:v>9.8539999999999992</c:v>
                </c:pt>
                <c:pt idx="177">
                  <c:v>9.9109999999999996</c:v>
                </c:pt>
                <c:pt idx="178">
                  <c:v>9.9670000000000005</c:v>
                </c:pt>
                <c:pt idx="179">
                  <c:v>10.022</c:v>
                </c:pt>
                <c:pt idx="180">
                  <c:v>10.079000000000001</c:v>
                </c:pt>
                <c:pt idx="181">
                  <c:v>10.135</c:v>
                </c:pt>
                <c:pt idx="182">
                  <c:v>10.19</c:v>
                </c:pt>
                <c:pt idx="183">
                  <c:v>10.247</c:v>
                </c:pt>
                <c:pt idx="184">
                  <c:v>10.303000000000001</c:v>
                </c:pt>
                <c:pt idx="185">
                  <c:v>10.359</c:v>
                </c:pt>
                <c:pt idx="186">
                  <c:v>10.414999999999999</c:v>
                </c:pt>
                <c:pt idx="187">
                  <c:v>10.471</c:v>
                </c:pt>
                <c:pt idx="188">
                  <c:v>10.526999999999999</c:v>
                </c:pt>
                <c:pt idx="189">
                  <c:v>10.583</c:v>
                </c:pt>
                <c:pt idx="190">
                  <c:v>10.638999999999999</c:v>
                </c:pt>
                <c:pt idx="191">
                  <c:v>10.695</c:v>
                </c:pt>
                <c:pt idx="192">
                  <c:v>10.75</c:v>
                </c:pt>
                <c:pt idx="193">
                  <c:v>10.807</c:v>
                </c:pt>
                <c:pt idx="194">
                  <c:v>10.863</c:v>
                </c:pt>
                <c:pt idx="195">
                  <c:v>10.917999999999999</c:v>
                </c:pt>
                <c:pt idx="196">
                  <c:v>10.975</c:v>
                </c:pt>
                <c:pt idx="197">
                  <c:v>11.031000000000001</c:v>
                </c:pt>
                <c:pt idx="198">
                  <c:v>11.086</c:v>
                </c:pt>
                <c:pt idx="199">
                  <c:v>11.143000000000001</c:v>
                </c:pt>
                <c:pt idx="200">
                  <c:v>11.198</c:v>
                </c:pt>
                <c:pt idx="201">
                  <c:v>11.254</c:v>
                </c:pt>
                <c:pt idx="202">
                  <c:v>11.311</c:v>
                </c:pt>
                <c:pt idx="203">
                  <c:v>11.366</c:v>
                </c:pt>
                <c:pt idx="204">
                  <c:v>11.422000000000001</c:v>
                </c:pt>
                <c:pt idx="205">
                  <c:v>11.478999999999999</c:v>
                </c:pt>
                <c:pt idx="206">
                  <c:v>11.534000000000001</c:v>
                </c:pt>
                <c:pt idx="207">
                  <c:v>11.59</c:v>
                </c:pt>
                <c:pt idx="208">
                  <c:v>11.646000000000001</c:v>
                </c:pt>
                <c:pt idx="209">
                  <c:v>11.702999999999999</c:v>
                </c:pt>
                <c:pt idx="210">
                  <c:v>11.757999999999999</c:v>
                </c:pt>
                <c:pt idx="211">
                  <c:v>11.814</c:v>
                </c:pt>
                <c:pt idx="212">
                  <c:v>11.871</c:v>
                </c:pt>
                <c:pt idx="213">
                  <c:v>11.926</c:v>
                </c:pt>
                <c:pt idx="214">
                  <c:v>11.981999999999999</c:v>
                </c:pt>
                <c:pt idx="215">
                  <c:v>12.038</c:v>
                </c:pt>
                <c:pt idx="216">
                  <c:v>12.093999999999999</c:v>
                </c:pt>
                <c:pt idx="217">
                  <c:v>12.15</c:v>
                </c:pt>
                <c:pt idx="218">
                  <c:v>12.206</c:v>
                </c:pt>
                <c:pt idx="219">
                  <c:v>12.262</c:v>
                </c:pt>
                <c:pt idx="220">
                  <c:v>12.318</c:v>
                </c:pt>
                <c:pt idx="221">
                  <c:v>12.372999999999999</c:v>
                </c:pt>
                <c:pt idx="222">
                  <c:v>12.43</c:v>
                </c:pt>
                <c:pt idx="223">
                  <c:v>12.486000000000001</c:v>
                </c:pt>
                <c:pt idx="224">
                  <c:v>12.541</c:v>
                </c:pt>
                <c:pt idx="225">
                  <c:v>12.598000000000001</c:v>
                </c:pt>
                <c:pt idx="226">
                  <c:v>12.654</c:v>
                </c:pt>
                <c:pt idx="227">
                  <c:v>12.71</c:v>
                </c:pt>
                <c:pt idx="228">
                  <c:v>12.766</c:v>
                </c:pt>
                <c:pt idx="229">
                  <c:v>12.821999999999999</c:v>
                </c:pt>
                <c:pt idx="230">
                  <c:v>12.877000000000001</c:v>
                </c:pt>
                <c:pt idx="231">
                  <c:v>12.933999999999999</c:v>
                </c:pt>
                <c:pt idx="232">
                  <c:v>12.99</c:v>
                </c:pt>
                <c:pt idx="233">
                  <c:v>13.045</c:v>
                </c:pt>
                <c:pt idx="234">
                  <c:v>13.102</c:v>
                </c:pt>
                <c:pt idx="235">
                  <c:v>13.157999999999999</c:v>
                </c:pt>
                <c:pt idx="236">
                  <c:v>13.212999999999999</c:v>
                </c:pt>
                <c:pt idx="237">
                  <c:v>13.269</c:v>
                </c:pt>
                <c:pt idx="238">
                  <c:v>13.324999999999999</c:v>
                </c:pt>
                <c:pt idx="239">
                  <c:v>13.381</c:v>
                </c:pt>
                <c:pt idx="240">
                  <c:v>13.436999999999999</c:v>
                </c:pt>
                <c:pt idx="241">
                  <c:v>13.493</c:v>
                </c:pt>
                <c:pt idx="242">
                  <c:v>13.548999999999999</c:v>
                </c:pt>
                <c:pt idx="243">
                  <c:v>13.605</c:v>
                </c:pt>
                <c:pt idx="244">
                  <c:v>13.661</c:v>
                </c:pt>
                <c:pt idx="245">
                  <c:v>13.717000000000001</c:v>
                </c:pt>
                <c:pt idx="246">
                  <c:v>13.773</c:v>
                </c:pt>
                <c:pt idx="247">
                  <c:v>13.829000000000001</c:v>
                </c:pt>
                <c:pt idx="248">
                  <c:v>13.885</c:v>
                </c:pt>
                <c:pt idx="249">
                  <c:v>13.94</c:v>
                </c:pt>
                <c:pt idx="250">
                  <c:v>13.997</c:v>
                </c:pt>
                <c:pt idx="251">
                  <c:v>14.053000000000001</c:v>
                </c:pt>
                <c:pt idx="252">
                  <c:v>14.108000000000001</c:v>
                </c:pt>
                <c:pt idx="253">
                  <c:v>14.164</c:v>
                </c:pt>
                <c:pt idx="254">
                  <c:v>14.221</c:v>
                </c:pt>
                <c:pt idx="255">
                  <c:v>14.276</c:v>
                </c:pt>
                <c:pt idx="256">
                  <c:v>14.332000000000001</c:v>
                </c:pt>
                <c:pt idx="257">
                  <c:v>14.388999999999999</c:v>
                </c:pt>
                <c:pt idx="258">
                  <c:v>14.444000000000001</c:v>
                </c:pt>
                <c:pt idx="259">
                  <c:v>14.5</c:v>
                </c:pt>
                <c:pt idx="260">
                  <c:v>14.557</c:v>
                </c:pt>
                <c:pt idx="261">
                  <c:v>14.612</c:v>
                </c:pt>
                <c:pt idx="262">
                  <c:v>14.667999999999999</c:v>
                </c:pt>
                <c:pt idx="263">
                  <c:v>14.725</c:v>
                </c:pt>
                <c:pt idx="264">
                  <c:v>14.781000000000001</c:v>
                </c:pt>
                <c:pt idx="265">
                  <c:v>14.836</c:v>
                </c:pt>
                <c:pt idx="266">
                  <c:v>14.893000000000001</c:v>
                </c:pt>
                <c:pt idx="267">
                  <c:v>14.949</c:v>
                </c:pt>
                <c:pt idx="268">
                  <c:v>15.004</c:v>
                </c:pt>
                <c:pt idx="269">
                  <c:v>15.06</c:v>
                </c:pt>
                <c:pt idx="270">
                  <c:v>15.117000000000001</c:v>
                </c:pt>
                <c:pt idx="271">
                  <c:v>15.172000000000001</c:v>
                </c:pt>
                <c:pt idx="272">
                  <c:v>15.228</c:v>
                </c:pt>
                <c:pt idx="273">
                  <c:v>15.284000000000001</c:v>
                </c:pt>
                <c:pt idx="274">
                  <c:v>15.34</c:v>
                </c:pt>
                <c:pt idx="275">
                  <c:v>15.396000000000001</c:v>
                </c:pt>
                <c:pt idx="276">
                  <c:v>15.452</c:v>
                </c:pt>
                <c:pt idx="277">
                  <c:v>15.507999999999999</c:v>
                </c:pt>
                <c:pt idx="278">
                  <c:v>15.564</c:v>
                </c:pt>
                <c:pt idx="279">
                  <c:v>15.62</c:v>
                </c:pt>
                <c:pt idx="280">
                  <c:v>15.676</c:v>
                </c:pt>
                <c:pt idx="281">
                  <c:v>15.731999999999999</c:v>
                </c:pt>
                <c:pt idx="282">
                  <c:v>15.788</c:v>
                </c:pt>
                <c:pt idx="283">
                  <c:v>15.843999999999999</c:v>
                </c:pt>
                <c:pt idx="284">
                  <c:v>15.9</c:v>
                </c:pt>
                <c:pt idx="285">
                  <c:v>15.955</c:v>
                </c:pt>
                <c:pt idx="286">
                  <c:v>16.012</c:v>
                </c:pt>
                <c:pt idx="287">
                  <c:v>16.068000000000001</c:v>
                </c:pt>
                <c:pt idx="288">
                  <c:v>16.123000000000001</c:v>
                </c:pt>
                <c:pt idx="289">
                  <c:v>16.18</c:v>
                </c:pt>
                <c:pt idx="290">
                  <c:v>16.236000000000001</c:v>
                </c:pt>
                <c:pt idx="291">
                  <c:v>16.291</c:v>
                </c:pt>
                <c:pt idx="292">
                  <c:v>16.347999999999999</c:v>
                </c:pt>
                <c:pt idx="293">
                  <c:v>16.404</c:v>
                </c:pt>
                <c:pt idx="294">
                  <c:v>16.459</c:v>
                </c:pt>
                <c:pt idx="295">
                  <c:v>16.515999999999998</c:v>
                </c:pt>
                <c:pt idx="296">
                  <c:v>16.571999999999999</c:v>
                </c:pt>
                <c:pt idx="297">
                  <c:v>16.626999999999999</c:v>
                </c:pt>
                <c:pt idx="298">
                  <c:v>16.684000000000001</c:v>
                </c:pt>
                <c:pt idx="299">
                  <c:v>16.739999999999998</c:v>
                </c:pt>
                <c:pt idx="300">
                  <c:v>16.795000000000002</c:v>
                </c:pt>
                <c:pt idx="301">
                  <c:v>16.850999999999999</c:v>
                </c:pt>
                <c:pt idx="302">
                  <c:v>16.908000000000001</c:v>
                </c:pt>
                <c:pt idx="303">
                  <c:v>16.963000000000001</c:v>
                </c:pt>
                <c:pt idx="304">
                  <c:v>17.018999999999998</c:v>
                </c:pt>
                <c:pt idx="305">
                  <c:v>17.076000000000001</c:v>
                </c:pt>
                <c:pt idx="306">
                  <c:v>17.131</c:v>
                </c:pt>
                <c:pt idx="307">
                  <c:v>17.187000000000001</c:v>
                </c:pt>
                <c:pt idx="308">
                  <c:v>17.244</c:v>
                </c:pt>
                <c:pt idx="309">
                  <c:v>17.298999999999999</c:v>
                </c:pt>
                <c:pt idx="310">
                  <c:v>17.355</c:v>
                </c:pt>
                <c:pt idx="311">
                  <c:v>17.411000000000001</c:v>
                </c:pt>
                <c:pt idx="312">
                  <c:v>17.466999999999999</c:v>
                </c:pt>
                <c:pt idx="313">
                  <c:v>17.523</c:v>
                </c:pt>
                <c:pt idx="314">
                  <c:v>17.577999999999999</c:v>
                </c:pt>
                <c:pt idx="315">
                  <c:v>17.635000000000002</c:v>
                </c:pt>
                <c:pt idx="316">
                  <c:v>17.690999999999999</c:v>
                </c:pt>
                <c:pt idx="317">
                  <c:v>17.745999999999999</c:v>
                </c:pt>
                <c:pt idx="318">
                  <c:v>17.803000000000001</c:v>
                </c:pt>
                <c:pt idx="319">
                  <c:v>17.858000000000001</c:v>
                </c:pt>
                <c:pt idx="320">
                  <c:v>17.914000000000001</c:v>
                </c:pt>
                <c:pt idx="321">
                  <c:v>17.971</c:v>
                </c:pt>
                <c:pt idx="322">
                  <c:v>18.026</c:v>
                </c:pt>
                <c:pt idx="323">
                  <c:v>18.082000000000001</c:v>
                </c:pt>
                <c:pt idx="324">
                  <c:v>18.138999999999999</c:v>
                </c:pt>
                <c:pt idx="325">
                  <c:v>18.193999999999999</c:v>
                </c:pt>
                <c:pt idx="326">
                  <c:v>18.25</c:v>
                </c:pt>
                <c:pt idx="327">
                  <c:v>18.306999999999999</c:v>
                </c:pt>
                <c:pt idx="328">
                  <c:v>18.361999999999998</c:v>
                </c:pt>
                <c:pt idx="329">
                  <c:v>18.417999999999999</c:v>
                </c:pt>
                <c:pt idx="330">
                  <c:v>18.474</c:v>
                </c:pt>
                <c:pt idx="331">
                  <c:v>18.53</c:v>
                </c:pt>
                <c:pt idx="332">
                  <c:v>18.585999999999999</c:v>
                </c:pt>
                <c:pt idx="333">
                  <c:v>18.641999999999999</c:v>
                </c:pt>
                <c:pt idx="334">
                  <c:v>18.698</c:v>
                </c:pt>
                <c:pt idx="335">
                  <c:v>18.754000000000001</c:v>
                </c:pt>
                <c:pt idx="336">
                  <c:v>18.809999999999999</c:v>
                </c:pt>
                <c:pt idx="337">
                  <c:v>18.866</c:v>
                </c:pt>
                <c:pt idx="338">
                  <c:v>18.922000000000001</c:v>
                </c:pt>
                <c:pt idx="339">
                  <c:v>18.978000000000002</c:v>
                </c:pt>
                <c:pt idx="340">
                  <c:v>19.033999999999999</c:v>
                </c:pt>
                <c:pt idx="341">
                  <c:v>19.09</c:v>
                </c:pt>
                <c:pt idx="342">
                  <c:v>19.146000000000001</c:v>
                </c:pt>
                <c:pt idx="343">
                  <c:v>19.202000000000002</c:v>
                </c:pt>
                <c:pt idx="344">
                  <c:v>19.257999999999999</c:v>
                </c:pt>
                <c:pt idx="345">
                  <c:v>19.314</c:v>
                </c:pt>
                <c:pt idx="346">
                  <c:v>19.369</c:v>
                </c:pt>
                <c:pt idx="347">
                  <c:v>19.425999999999998</c:v>
                </c:pt>
                <c:pt idx="348">
                  <c:v>19.481999999999999</c:v>
                </c:pt>
                <c:pt idx="349">
                  <c:v>19.536999999999999</c:v>
                </c:pt>
                <c:pt idx="350">
                  <c:v>19.594000000000001</c:v>
                </c:pt>
                <c:pt idx="351">
                  <c:v>19.649000000000001</c:v>
                </c:pt>
                <c:pt idx="352">
                  <c:v>19.704999999999998</c:v>
                </c:pt>
                <c:pt idx="353">
                  <c:v>19.762</c:v>
                </c:pt>
                <c:pt idx="354">
                  <c:v>19.817</c:v>
                </c:pt>
                <c:pt idx="355">
                  <c:v>19.873000000000001</c:v>
                </c:pt>
                <c:pt idx="356">
                  <c:v>19.93</c:v>
                </c:pt>
                <c:pt idx="357">
                  <c:v>19.984999999999999</c:v>
                </c:pt>
                <c:pt idx="358">
                  <c:v>20.041</c:v>
                </c:pt>
              </c:numCache>
            </c:numRef>
          </c:xVal>
          <c:yVal>
            <c:numRef>
              <c:f>'Heave #1'!$C$3:$C$361</c:f>
              <c:numCache>
                <c:formatCode>General</c:formatCode>
                <c:ptCount val="359"/>
                <c:pt idx="0">
                  <c:v>-9.9619999999999997</c:v>
                </c:pt>
                <c:pt idx="1">
                  <c:v>-9.9629999999999992</c:v>
                </c:pt>
                <c:pt idx="2">
                  <c:v>-9.9329999999999998</c:v>
                </c:pt>
                <c:pt idx="3">
                  <c:v>-9.9309999999999992</c:v>
                </c:pt>
                <c:pt idx="4">
                  <c:v>-9.9670000000000005</c:v>
                </c:pt>
                <c:pt idx="5">
                  <c:v>-9.9209999999999994</c:v>
                </c:pt>
                <c:pt idx="6">
                  <c:v>-9.923</c:v>
                </c:pt>
                <c:pt idx="7">
                  <c:v>-9.907</c:v>
                </c:pt>
                <c:pt idx="8">
                  <c:v>-9.8960000000000008</c:v>
                </c:pt>
                <c:pt idx="9">
                  <c:v>-9.9130000000000003</c:v>
                </c:pt>
                <c:pt idx="10">
                  <c:v>-9.9130000000000003</c:v>
                </c:pt>
                <c:pt idx="11">
                  <c:v>-9.8989999999999991</c:v>
                </c:pt>
                <c:pt idx="12">
                  <c:v>-9.8710000000000004</c:v>
                </c:pt>
                <c:pt idx="13">
                  <c:v>-9.8780000000000001</c:v>
                </c:pt>
                <c:pt idx="14">
                  <c:v>-9.8759999999999994</c:v>
                </c:pt>
                <c:pt idx="15">
                  <c:v>-9.86</c:v>
                </c:pt>
                <c:pt idx="16">
                  <c:v>-9.7759999999999998</c:v>
                </c:pt>
                <c:pt idx="17">
                  <c:v>-9.593</c:v>
                </c:pt>
                <c:pt idx="18">
                  <c:v>-9.5559999999999992</c:v>
                </c:pt>
                <c:pt idx="19">
                  <c:v>-9.7789999999999999</c:v>
                </c:pt>
                <c:pt idx="20">
                  <c:v>-10.087999999999999</c:v>
                </c:pt>
                <c:pt idx="21">
                  <c:v>-10.388</c:v>
                </c:pt>
                <c:pt idx="22">
                  <c:v>-10.545999999999999</c:v>
                </c:pt>
                <c:pt idx="23">
                  <c:v>-10.631</c:v>
                </c:pt>
                <c:pt idx="24">
                  <c:v>-10.555999999999999</c:v>
                </c:pt>
                <c:pt idx="25">
                  <c:v>-10.391999999999999</c:v>
                </c:pt>
                <c:pt idx="26">
                  <c:v>-10.231</c:v>
                </c:pt>
                <c:pt idx="27">
                  <c:v>-9.984</c:v>
                </c:pt>
                <c:pt idx="28">
                  <c:v>-9.7409999999999997</c:v>
                </c:pt>
                <c:pt idx="29">
                  <c:v>-9.4220000000000006</c:v>
                </c:pt>
                <c:pt idx="30">
                  <c:v>-9.1159999999999997</c:v>
                </c:pt>
                <c:pt idx="31">
                  <c:v>-8.7910000000000004</c:v>
                </c:pt>
                <c:pt idx="32">
                  <c:v>-8.6929999999999996</c:v>
                </c:pt>
                <c:pt idx="33">
                  <c:v>-8.8010000000000002</c:v>
                </c:pt>
                <c:pt idx="34">
                  <c:v>-9.0410000000000004</c:v>
                </c:pt>
                <c:pt idx="35">
                  <c:v>-9.4619999999999997</c:v>
                </c:pt>
                <c:pt idx="36">
                  <c:v>-10.01</c:v>
                </c:pt>
                <c:pt idx="37">
                  <c:v>-10.526999999999999</c:v>
                </c:pt>
                <c:pt idx="38">
                  <c:v>-11.048</c:v>
                </c:pt>
                <c:pt idx="39">
                  <c:v>-11.48</c:v>
                </c:pt>
                <c:pt idx="40">
                  <c:v>-11.68</c:v>
                </c:pt>
                <c:pt idx="41">
                  <c:v>-11.603999999999999</c:v>
                </c:pt>
                <c:pt idx="42">
                  <c:v>-11.292</c:v>
                </c:pt>
                <c:pt idx="43">
                  <c:v>-10.920999999999999</c:v>
                </c:pt>
                <c:pt idx="44">
                  <c:v>-10.281000000000001</c:v>
                </c:pt>
                <c:pt idx="45">
                  <c:v>-9.7859999999999996</c:v>
                </c:pt>
                <c:pt idx="46">
                  <c:v>-9.0619999999999994</c:v>
                </c:pt>
                <c:pt idx="47">
                  <c:v>-8.4809999999999999</c:v>
                </c:pt>
                <c:pt idx="48">
                  <c:v>-8.0540000000000003</c:v>
                </c:pt>
                <c:pt idx="49">
                  <c:v>-7.9109999999999996</c:v>
                </c:pt>
                <c:pt idx="50">
                  <c:v>-7.9649999999999999</c:v>
                </c:pt>
                <c:pt idx="51">
                  <c:v>-8.2919999999999998</c:v>
                </c:pt>
                <c:pt idx="52">
                  <c:v>-8.8789999999999996</c:v>
                </c:pt>
                <c:pt idx="53">
                  <c:v>-9.3559999999999999</c:v>
                </c:pt>
                <c:pt idx="54">
                  <c:v>-10.047000000000001</c:v>
                </c:pt>
                <c:pt idx="55">
                  <c:v>-10.721</c:v>
                </c:pt>
                <c:pt idx="56">
                  <c:v>-11.336</c:v>
                </c:pt>
                <c:pt idx="57">
                  <c:v>-11.676</c:v>
                </c:pt>
                <c:pt idx="58">
                  <c:v>-11.907999999999999</c:v>
                </c:pt>
                <c:pt idx="59">
                  <c:v>-11.885999999999999</c:v>
                </c:pt>
                <c:pt idx="60">
                  <c:v>-11.609</c:v>
                </c:pt>
                <c:pt idx="61">
                  <c:v>-11.246</c:v>
                </c:pt>
                <c:pt idx="62">
                  <c:v>-10.679</c:v>
                </c:pt>
                <c:pt idx="63">
                  <c:v>-10.087999999999999</c:v>
                </c:pt>
                <c:pt idx="64">
                  <c:v>-9.3179999999999996</c:v>
                </c:pt>
                <c:pt idx="65">
                  <c:v>-8.6159999999999997</c:v>
                </c:pt>
                <c:pt idx="66">
                  <c:v>-7.9880000000000004</c:v>
                </c:pt>
                <c:pt idx="67">
                  <c:v>-7.71</c:v>
                </c:pt>
                <c:pt idx="68">
                  <c:v>-7.6360000000000001</c:v>
                </c:pt>
                <c:pt idx="69">
                  <c:v>-7.8040000000000003</c:v>
                </c:pt>
                <c:pt idx="70">
                  <c:v>-8.3539999999999992</c:v>
                </c:pt>
                <c:pt idx="71">
                  <c:v>-8.94</c:v>
                </c:pt>
                <c:pt idx="72">
                  <c:v>-9.6929999999999996</c:v>
                </c:pt>
                <c:pt idx="73">
                  <c:v>-10.568</c:v>
                </c:pt>
                <c:pt idx="74">
                  <c:v>-11.222</c:v>
                </c:pt>
                <c:pt idx="75">
                  <c:v>-11.752000000000001</c:v>
                </c:pt>
                <c:pt idx="76">
                  <c:v>-12.12</c:v>
                </c:pt>
                <c:pt idx="77">
                  <c:v>-12.145</c:v>
                </c:pt>
                <c:pt idx="78">
                  <c:v>-11.952</c:v>
                </c:pt>
                <c:pt idx="79">
                  <c:v>-11.57</c:v>
                </c:pt>
                <c:pt idx="80">
                  <c:v>-10.986000000000001</c:v>
                </c:pt>
                <c:pt idx="81">
                  <c:v>-10.385</c:v>
                </c:pt>
                <c:pt idx="82">
                  <c:v>-9.5660000000000007</c:v>
                </c:pt>
                <c:pt idx="83">
                  <c:v>-8.9049999999999994</c:v>
                </c:pt>
                <c:pt idx="84">
                  <c:v>-8.16</c:v>
                </c:pt>
                <c:pt idx="85">
                  <c:v>-7.7439999999999998</c:v>
                </c:pt>
                <c:pt idx="86">
                  <c:v>-7.5609999999999999</c:v>
                </c:pt>
                <c:pt idx="87">
                  <c:v>-7.7190000000000003</c:v>
                </c:pt>
                <c:pt idx="88">
                  <c:v>-8.1280000000000001</c:v>
                </c:pt>
                <c:pt idx="89">
                  <c:v>-8.66</c:v>
                </c:pt>
                <c:pt idx="90">
                  <c:v>-9.3889999999999993</c:v>
                </c:pt>
                <c:pt idx="91">
                  <c:v>-10.06</c:v>
                </c:pt>
                <c:pt idx="92">
                  <c:v>-10.827999999999999</c:v>
                </c:pt>
                <c:pt idx="93">
                  <c:v>-11.53</c:v>
                </c:pt>
                <c:pt idx="94">
                  <c:v>-11.804</c:v>
                </c:pt>
                <c:pt idx="95">
                  <c:v>-11.988</c:v>
                </c:pt>
                <c:pt idx="96">
                  <c:v>-11.939</c:v>
                </c:pt>
                <c:pt idx="97">
                  <c:v>-11.708</c:v>
                </c:pt>
                <c:pt idx="98">
                  <c:v>-11.332000000000001</c:v>
                </c:pt>
                <c:pt idx="99">
                  <c:v>-10.731</c:v>
                </c:pt>
                <c:pt idx="100">
                  <c:v>-10.111000000000001</c:v>
                </c:pt>
                <c:pt idx="101">
                  <c:v>-9.27</c:v>
                </c:pt>
                <c:pt idx="102">
                  <c:v>-8.6259999999999994</c:v>
                </c:pt>
                <c:pt idx="103">
                  <c:v>-8.0229999999999997</c:v>
                </c:pt>
                <c:pt idx="104">
                  <c:v>-7.8010000000000002</c:v>
                </c:pt>
                <c:pt idx="105">
                  <c:v>-7.8419999999999996</c:v>
                </c:pt>
                <c:pt idx="106">
                  <c:v>-8.1150000000000002</c:v>
                </c:pt>
                <c:pt idx="107">
                  <c:v>-8.6150000000000002</c:v>
                </c:pt>
                <c:pt idx="108">
                  <c:v>-9.1649999999999991</c:v>
                </c:pt>
                <c:pt idx="109">
                  <c:v>-9.9090000000000007</c:v>
                </c:pt>
                <c:pt idx="110">
                  <c:v>-10.551</c:v>
                </c:pt>
                <c:pt idx="111">
                  <c:v>-11.269</c:v>
                </c:pt>
                <c:pt idx="112">
                  <c:v>-11.567</c:v>
                </c:pt>
                <c:pt idx="113">
                  <c:v>-11.743</c:v>
                </c:pt>
                <c:pt idx="114">
                  <c:v>-11.736000000000001</c:v>
                </c:pt>
                <c:pt idx="115">
                  <c:v>-11.566000000000001</c:v>
                </c:pt>
                <c:pt idx="116">
                  <c:v>-11.207000000000001</c:v>
                </c:pt>
                <c:pt idx="117">
                  <c:v>-10.689</c:v>
                </c:pt>
                <c:pt idx="118">
                  <c:v>-10.108000000000001</c:v>
                </c:pt>
                <c:pt idx="119">
                  <c:v>-9.3539999999999992</c:v>
                </c:pt>
                <c:pt idx="120">
                  <c:v>-8.7530000000000001</c:v>
                </c:pt>
                <c:pt idx="121">
                  <c:v>-8.2240000000000002</c:v>
                </c:pt>
                <c:pt idx="122">
                  <c:v>-8</c:v>
                </c:pt>
                <c:pt idx="123">
                  <c:v>-8.0939999999999994</c:v>
                </c:pt>
                <c:pt idx="124">
                  <c:v>-8.3369999999999997</c:v>
                </c:pt>
                <c:pt idx="125">
                  <c:v>-8.9049999999999994</c:v>
                </c:pt>
                <c:pt idx="126">
                  <c:v>-9.375</c:v>
                </c:pt>
                <c:pt idx="127">
                  <c:v>-10.018000000000001</c:v>
                </c:pt>
                <c:pt idx="128">
                  <c:v>-10.475</c:v>
                </c:pt>
                <c:pt idx="129">
                  <c:v>-11.026</c:v>
                </c:pt>
                <c:pt idx="130">
                  <c:v>-11.349</c:v>
                </c:pt>
                <c:pt idx="131">
                  <c:v>-11.509</c:v>
                </c:pt>
                <c:pt idx="132">
                  <c:v>-11.506</c:v>
                </c:pt>
                <c:pt idx="133">
                  <c:v>-11.359</c:v>
                </c:pt>
                <c:pt idx="134">
                  <c:v>-11.097</c:v>
                </c:pt>
                <c:pt idx="135">
                  <c:v>-10.614000000000001</c:v>
                </c:pt>
                <c:pt idx="136">
                  <c:v>-10.114000000000001</c:v>
                </c:pt>
                <c:pt idx="137">
                  <c:v>-9.4489999999999998</c:v>
                </c:pt>
                <c:pt idx="138">
                  <c:v>-8.9710000000000001</c:v>
                </c:pt>
                <c:pt idx="139">
                  <c:v>-8.5359999999999996</c:v>
                </c:pt>
                <c:pt idx="140">
                  <c:v>-8.3000000000000007</c:v>
                </c:pt>
                <c:pt idx="141">
                  <c:v>-8.2910000000000004</c:v>
                </c:pt>
                <c:pt idx="142">
                  <c:v>-8.5020000000000007</c:v>
                </c:pt>
                <c:pt idx="143">
                  <c:v>-8.8879999999999999</c:v>
                </c:pt>
                <c:pt idx="144">
                  <c:v>-9.3010000000000002</c:v>
                </c:pt>
                <c:pt idx="145">
                  <c:v>-9.8460000000000001</c:v>
                </c:pt>
                <c:pt idx="146">
                  <c:v>-10.305999999999999</c:v>
                </c:pt>
                <c:pt idx="147">
                  <c:v>-10.754</c:v>
                </c:pt>
                <c:pt idx="148">
                  <c:v>-11.045</c:v>
                </c:pt>
                <c:pt idx="149">
                  <c:v>-11.333</c:v>
                </c:pt>
                <c:pt idx="150">
                  <c:v>-11.43</c:v>
                </c:pt>
                <c:pt idx="151">
                  <c:v>-11.321999999999999</c:v>
                </c:pt>
                <c:pt idx="152">
                  <c:v>-11.127000000000001</c:v>
                </c:pt>
                <c:pt idx="153">
                  <c:v>-10.696999999999999</c:v>
                </c:pt>
                <c:pt idx="154">
                  <c:v>-10.247999999999999</c:v>
                </c:pt>
                <c:pt idx="155">
                  <c:v>-9.6549999999999994</c:v>
                </c:pt>
                <c:pt idx="156">
                  <c:v>-9.1869999999999994</c:v>
                </c:pt>
                <c:pt idx="157">
                  <c:v>-8.6709999999999994</c:v>
                </c:pt>
                <c:pt idx="158">
                  <c:v>-8.3949999999999996</c:v>
                </c:pt>
                <c:pt idx="159">
                  <c:v>-8.2949999999999999</c:v>
                </c:pt>
                <c:pt idx="160">
                  <c:v>-8.4450000000000003</c:v>
                </c:pt>
                <c:pt idx="161">
                  <c:v>-8.6820000000000004</c:v>
                </c:pt>
                <c:pt idx="162">
                  <c:v>-9.1229999999999993</c:v>
                </c:pt>
                <c:pt idx="163">
                  <c:v>-9.5489999999999995</c:v>
                </c:pt>
                <c:pt idx="164">
                  <c:v>-10.108000000000001</c:v>
                </c:pt>
                <c:pt idx="165">
                  <c:v>-10.525</c:v>
                </c:pt>
                <c:pt idx="166">
                  <c:v>-11.003</c:v>
                </c:pt>
                <c:pt idx="167">
                  <c:v>-11.247</c:v>
                </c:pt>
                <c:pt idx="168">
                  <c:v>-11.396000000000001</c:v>
                </c:pt>
                <c:pt idx="169">
                  <c:v>-11.364000000000001</c:v>
                </c:pt>
                <c:pt idx="170">
                  <c:v>-11.177</c:v>
                </c:pt>
                <c:pt idx="171">
                  <c:v>-10.856999999999999</c:v>
                </c:pt>
                <c:pt idx="172">
                  <c:v>-10.407999999999999</c:v>
                </c:pt>
                <c:pt idx="173">
                  <c:v>-9.9269999999999996</c:v>
                </c:pt>
                <c:pt idx="174">
                  <c:v>-9.3520000000000003</c:v>
                </c:pt>
                <c:pt idx="175">
                  <c:v>-8.9410000000000007</c:v>
                </c:pt>
                <c:pt idx="176">
                  <c:v>-8.6059999999999999</c:v>
                </c:pt>
                <c:pt idx="177">
                  <c:v>-8.4930000000000003</c:v>
                </c:pt>
                <c:pt idx="178">
                  <c:v>-8.5359999999999996</c:v>
                </c:pt>
                <c:pt idx="179">
                  <c:v>-8.6720000000000006</c:v>
                </c:pt>
                <c:pt idx="180">
                  <c:v>-9.0500000000000007</c:v>
                </c:pt>
                <c:pt idx="181">
                  <c:v>-9.4469999999999992</c:v>
                </c:pt>
                <c:pt idx="182">
                  <c:v>-9.9870000000000001</c:v>
                </c:pt>
                <c:pt idx="183">
                  <c:v>-10.4</c:v>
                </c:pt>
                <c:pt idx="184">
                  <c:v>-10.836</c:v>
                </c:pt>
                <c:pt idx="185">
                  <c:v>-11.093</c:v>
                </c:pt>
                <c:pt idx="186">
                  <c:v>-11.273999999999999</c:v>
                </c:pt>
                <c:pt idx="187">
                  <c:v>-11.257</c:v>
                </c:pt>
                <c:pt idx="188">
                  <c:v>-11.103</c:v>
                </c:pt>
                <c:pt idx="189">
                  <c:v>-10.849</c:v>
                </c:pt>
                <c:pt idx="190">
                  <c:v>-10.369</c:v>
                </c:pt>
                <c:pt idx="191">
                  <c:v>-9.9540000000000006</c:v>
                </c:pt>
                <c:pt idx="192">
                  <c:v>-9.4329999999999998</c:v>
                </c:pt>
                <c:pt idx="193">
                  <c:v>-9.0630000000000006</c:v>
                </c:pt>
                <c:pt idx="194">
                  <c:v>-8.7720000000000002</c:v>
                </c:pt>
                <c:pt idx="195">
                  <c:v>-8.6370000000000005</c:v>
                </c:pt>
                <c:pt idx="196">
                  <c:v>-8.7330000000000005</c:v>
                </c:pt>
                <c:pt idx="197">
                  <c:v>-8.907</c:v>
                </c:pt>
                <c:pt idx="198">
                  <c:v>-9.2370000000000001</c:v>
                </c:pt>
                <c:pt idx="199">
                  <c:v>-9.577</c:v>
                </c:pt>
                <c:pt idx="200">
                  <c:v>-9.9629999999999992</c:v>
                </c:pt>
                <c:pt idx="201">
                  <c:v>-10.316000000000001</c:v>
                </c:pt>
                <c:pt idx="202">
                  <c:v>-10.667</c:v>
                </c:pt>
                <c:pt idx="203">
                  <c:v>-10.871</c:v>
                </c:pt>
                <c:pt idx="204">
                  <c:v>-11.039</c:v>
                </c:pt>
                <c:pt idx="205">
                  <c:v>-11.045</c:v>
                </c:pt>
                <c:pt idx="206">
                  <c:v>-10.951000000000001</c:v>
                </c:pt>
                <c:pt idx="207">
                  <c:v>-10.696999999999999</c:v>
                </c:pt>
                <c:pt idx="208">
                  <c:v>-10.317</c:v>
                </c:pt>
                <c:pt idx="209">
                  <c:v>-9.93</c:v>
                </c:pt>
                <c:pt idx="210">
                  <c:v>-9.4949999999999992</c:v>
                </c:pt>
                <c:pt idx="211">
                  <c:v>-9.1820000000000004</c:v>
                </c:pt>
                <c:pt idx="212">
                  <c:v>-8.8859999999999992</c:v>
                </c:pt>
                <c:pt idx="213">
                  <c:v>-8.8140000000000001</c:v>
                </c:pt>
                <c:pt idx="214">
                  <c:v>-8.8439999999999994</c:v>
                </c:pt>
                <c:pt idx="215">
                  <c:v>-9.0109999999999992</c:v>
                </c:pt>
                <c:pt idx="216">
                  <c:v>-9.2200000000000006</c:v>
                </c:pt>
                <c:pt idx="217">
                  <c:v>-9.5519999999999996</c:v>
                </c:pt>
                <c:pt idx="218">
                  <c:v>-9.875</c:v>
                </c:pt>
                <c:pt idx="219">
                  <c:v>-10.215999999999999</c:v>
                </c:pt>
                <c:pt idx="220">
                  <c:v>-10.502000000000001</c:v>
                </c:pt>
                <c:pt idx="221">
                  <c:v>-10.762</c:v>
                </c:pt>
                <c:pt idx="222">
                  <c:v>-10.975</c:v>
                </c:pt>
                <c:pt idx="223">
                  <c:v>-11.006</c:v>
                </c:pt>
                <c:pt idx="224">
                  <c:v>-10.978</c:v>
                </c:pt>
                <c:pt idx="225">
                  <c:v>-10.798999999999999</c:v>
                </c:pt>
                <c:pt idx="226">
                  <c:v>-10.535</c:v>
                </c:pt>
                <c:pt idx="227">
                  <c:v>-10.048999999999999</c:v>
                </c:pt>
                <c:pt idx="228">
                  <c:v>-9.6969999999999992</c:v>
                </c:pt>
                <c:pt idx="229">
                  <c:v>-9.3089999999999993</c:v>
                </c:pt>
                <c:pt idx="230">
                  <c:v>-9.0169999999999995</c:v>
                </c:pt>
                <c:pt idx="231">
                  <c:v>-8.7360000000000007</c:v>
                </c:pt>
                <c:pt idx="232">
                  <c:v>-8.7100000000000009</c:v>
                </c:pt>
                <c:pt idx="233">
                  <c:v>-8.8859999999999992</c:v>
                </c:pt>
                <c:pt idx="234">
                  <c:v>-9.0180000000000007</c:v>
                </c:pt>
                <c:pt idx="235">
                  <c:v>-9.4380000000000006</c:v>
                </c:pt>
                <c:pt idx="236">
                  <c:v>-9.7319999999999993</c:v>
                </c:pt>
                <c:pt idx="237">
                  <c:v>-10.125</c:v>
                </c:pt>
                <c:pt idx="238">
                  <c:v>-10.407</c:v>
                </c:pt>
                <c:pt idx="239">
                  <c:v>-10.721</c:v>
                </c:pt>
                <c:pt idx="240">
                  <c:v>-10.932</c:v>
                </c:pt>
                <c:pt idx="241">
                  <c:v>-11.022</c:v>
                </c:pt>
                <c:pt idx="242">
                  <c:v>-10.968999999999999</c:v>
                </c:pt>
                <c:pt idx="243">
                  <c:v>-10.848000000000001</c:v>
                </c:pt>
                <c:pt idx="244">
                  <c:v>-10.615</c:v>
                </c:pt>
                <c:pt idx="245">
                  <c:v>-10.266</c:v>
                </c:pt>
                <c:pt idx="246">
                  <c:v>-9.9359999999999999</c:v>
                </c:pt>
                <c:pt idx="247">
                  <c:v>-9.5410000000000004</c:v>
                </c:pt>
                <c:pt idx="248">
                  <c:v>-9.2260000000000009</c:v>
                </c:pt>
                <c:pt idx="249">
                  <c:v>-9.0030000000000001</c:v>
                </c:pt>
                <c:pt idx="250">
                  <c:v>-8.8979999999999997</c:v>
                </c:pt>
                <c:pt idx="251">
                  <c:v>-8.9009999999999998</c:v>
                </c:pt>
                <c:pt idx="252">
                  <c:v>-9.01</c:v>
                </c:pt>
                <c:pt idx="253">
                  <c:v>-9.2550000000000008</c:v>
                </c:pt>
                <c:pt idx="254">
                  <c:v>-9.5169999999999995</c:v>
                </c:pt>
                <c:pt idx="255">
                  <c:v>-9.8559999999999999</c:v>
                </c:pt>
                <c:pt idx="256">
                  <c:v>-10.115</c:v>
                </c:pt>
                <c:pt idx="257">
                  <c:v>-10.427</c:v>
                </c:pt>
                <c:pt idx="258">
                  <c:v>-10.641</c:v>
                </c:pt>
                <c:pt idx="259">
                  <c:v>-10.821999999999999</c:v>
                </c:pt>
                <c:pt idx="260">
                  <c:v>-10.874000000000001</c:v>
                </c:pt>
                <c:pt idx="261">
                  <c:v>-10.856</c:v>
                </c:pt>
                <c:pt idx="262">
                  <c:v>-10.659000000000001</c:v>
                </c:pt>
                <c:pt idx="263">
                  <c:v>-10.483000000000001</c:v>
                </c:pt>
                <c:pt idx="264">
                  <c:v>-10.159000000000001</c:v>
                </c:pt>
                <c:pt idx="265">
                  <c:v>-9.8209999999999997</c:v>
                </c:pt>
                <c:pt idx="266">
                  <c:v>-9.5109999999999992</c:v>
                </c:pt>
                <c:pt idx="267">
                  <c:v>-9.2870000000000008</c:v>
                </c:pt>
                <c:pt idx="268">
                  <c:v>-9.0960000000000001</c:v>
                </c:pt>
                <c:pt idx="269">
                  <c:v>-9.0519999999999996</c:v>
                </c:pt>
                <c:pt idx="270">
                  <c:v>-9.0809999999999995</c:v>
                </c:pt>
                <c:pt idx="271">
                  <c:v>-9.2370000000000001</c:v>
                </c:pt>
                <c:pt idx="272">
                  <c:v>-9.4309999999999992</c:v>
                </c:pt>
                <c:pt idx="273">
                  <c:v>-9.6359999999999992</c:v>
                </c:pt>
                <c:pt idx="274">
                  <c:v>-9.9039999999999999</c:v>
                </c:pt>
                <c:pt idx="275">
                  <c:v>-10.177</c:v>
                </c:pt>
                <c:pt idx="276">
                  <c:v>-10.417</c:v>
                </c:pt>
                <c:pt idx="277">
                  <c:v>-10.596</c:v>
                </c:pt>
                <c:pt idx="278">
                  <c:v>-10.724</c:v>
                </c:pt>
                <c:pt idx="279">
                  <c:v>-10.715999999999999</c:v>
                </c:pt>
                <c:pt idx="280">
                  <c:v>-10.698</c:v>
                </c:pt>
                <c:pt idx="281">
                  <c:v>-10.516</c:v>
                </c:pt>
                <c:pt idx="282">
                  <c:v>-10.205</c:v>
                </c:pt>
                <c:pt idx="283">
                  <c:v>-10.006</c:v>
                </c:pt>
                <c:pt idx="284">
                  <c:v>-9.6890000000000001</c:v>
                </c:pt>
                <c:pt idx="285">
                  <c:v>-9.5060000000000002</c:v>
                </c:pt>
                <c:pt idx="286">
                  <c:v>-9.3369999999999997</c:v>
                </c:pt>
                <c:pt idx="287">
                  <c:v>-9.2759999999999998</c:v>
                </c:pt>
                <c:pt idx="288">
                  <c:v>-9.2850000000000001</c:v>
                </c:pt>
                <c:pt idx="289">
                  <c:v>-9.3480000000000008</c:v>
                </c:pt>
                <c:pt idx="290">
                  <c:v>-9.4209999999999994</c:v>
                </c:pt>
                <c:pt idx="291">
                  <c:v>-9.5760000000000005</c:v>
                </c:pt>
                <c:pt idx="292">
                  <c:v>-9.7750000000000004</c:v>
                </c:pt>
                <c:pt idx="293">
                  <c:v>-9.9700000000000006</c:v>
                </c:pt>
                <c:pt idx="294">
                  <c:v>-10.196</c:v>
                </c:pt>
                <c:pt idx="295">
                  <c:v>-10.381</c:v>
                </c:pt>
                <c:pt idx="296">
                  <c:v>-10.536</c:v>
                </c:pt>
                <c:pt idx="297">
                  <c:v>-10.565</c:v>
                </c:pt>
                <c:pt idx="298">
                  <c:v>-10.535</c:v>
                </c:pt>
                <c:pt idx="299">
                  <c:v>-10.439</c:v>
                </c:pt>
                <c:pt idx="300">
                  <c:v>-10.241</c:v>
                </c:pt>
                <c:pt idx="301">
                  <c:v>-10.045999999999999</c:v>
                </c:pt>
                <c:pt idx="302">
                  <c:v>-9.8059999999999992</c:v>
                </c:pt>
                <c:pt idx="303">
                  <c:v>-9.625</c:v>
                </c:pt>
                <c:pt idx="304">
                  <c:v>-9.5090000000000003</c:v>
                </c:pt>
                <c:pt idx="305">
                  <c:v>-9.4600000000000009</c:v>
                </c:pt>
                <c:pt idx="306">
                  <c:v>-9.4269999999999996</c:v>
                </c:pt>
                <c:pt idx="307">
                  <c:v>-9.4920000000000009</c:v>
                </c:pt>
                <c:pt idx="308">
                  <c:v>-9.5890000000000004</c:v>
                </c:pt>
                <c:pt idx="309">
                  <c:v>-9.6720000000000006</c:v>
                </c:pt>
                <c:pt idx="310">
                  <c:v>-9.8119999999999994</c:v>
                </c:pt>
                <c:pt idx="311">
                  <c:v>-9.9570000000000007</c:v>
                </c:pt>
                <c:pt idx="312">
                  <c:v>-10.101000000000001</c:v>
                </c:pt>
                <c:pt idx="313">
                  <c:v>-10.231999999999999</c:v>
                </c:pt>
                <c:pt idx="314">
                  <c:v>-10.292999999999999</c:v>
                </c:pt>
                <c:pt idx="315">
                  <c:v>-10.342000000000001</c:v>
                </c:pt>
                <c:pt idx="316">
                  <c:v>-10.29</c:v>
                </c:pt>
                <c:pt idx="317">
                  <c:v>-10.167</c:v>
                </c:pt>
                <c:pt idx="318">
                  <c:v>-10.050000000000001</c:v>
                </c:pt>
                <c:pt idx="319">
                  <c:v>-9.93</c:v>
                </c:pt>
                <c:pt idx="320">
                  <c:v>-9.8019999999999996</c:v>
                </c:pt>
                <c:pt idx="321">
                  <c:v>-9.7189999999999994</c:v>
                </c:pt>
                <c:pt idx="322">
                  <c:v>-9.673</c:v>
                </c:pt>
                <c:pt idx="323">
                  <c:v>-9.7230000000000008</c:v>
                </c:pt>
                <c:pt idx="324">
                  <c:v>-9.7449999999999992</c:v>
                </c:pt>
                <c:pt idx="325">
                  <c:v>-9.7899999999999991</c:v>
                </c:pt>
                <c:pt idx="326">
                  <c:v>-9.8239999999999998</c:v>
                </c:pt>
                <c:pt idx="327">
                  <c:v>-9.9269999999999996</c:v>
                </c:pt>
                <c:pt idx="328">
                  <c:v>-9.9250000000000007</c:v>
                </c:pt>
                <c:pt idx="329">
                  <c:v>-10.000999999999999</c:v>
                </c:pt>
                <c:pt idx="330">
                  <c:v>-10.034000000000001</c:v>
                </c:pt>
                <c:pt idx="331">
                  <c:v>-10.077</c:v>
                </c:pt>
                <c:pt idx="332">
                  <c:v>-10.077</c:v>
                </c:pt>
                <c:pt idx="333">
                  <c:v>-10.038</c:v>
                </c:pt>
                <c:pt idx="334">
                  <c:v>-10.034000000000001</c:v>
                </c:pt>
                <c:pt idx="335">
                  <c:v>-9.9480000000000004</c:v>
                </c:pt>
                <c:pt idx="336">
                  <c:v>-9.8789999999999996</c:v>
                </c:pt>
                <c:pt idx="337">
                  <c:v>-9.8119999999999994</c:v>
                </c:pt>
                <c:pt idx="338">
                  <c:v>-9.7789999999999999</c:v>
                </c:pt>
                <c:pt idx="339">
                  <c:v>-9.7560000000000002</c:v>
                </c:pt>
                <c:pt idx="340">
                  <c:v>-9.7750000000000004</c:v>
                </c:pt>
                <c:pt idx="341">
                  <c:v>-9.8729999999999993</c:v>
                </c:pt>
                <c:pt idx="342">
                  <c:v>-9.9269999999999996</c:v>
                </c:pt>
                <c:pt idx="343">
                  <c:v>-9.9789999999999992</c:v>
                </c:pt>
                <c:pt idx="344">
                  <c:v>-10.032999999999999</c:v>
                </c:pt>
                <c:pt idx="345">
                  <c:v>-10.096</c:v>
                </c:pt>
                <c:pt idx="346">
                  <c:v>-10.079000000000001</c:v>
                </c:pt>
                <c:pt idx="347">
                  <c:v>-10.042999999999999</c:v>
                </c:pt>
                <c:pt idx="348">
                  <c:v>-10.004</c:v>
                </c:pt>
                <c:pt idx="349">
                  <c:v>-10.000999999999999</c:v>
                </c:pt>
                <c:pt idx="350">
                  <c:v>-9.9659999999999993</c:v>
                </c:pt>
                <c:pt idx="351">
                  <c:v>-9.9339999999999993</c:v>
                </c:pt>
                <c:pt idx="352">
                  <c:v>-9.9</c:v>
                </c:pt>
                <c:pt idx="353">
                  <c:v>-9.8290000000000006</c:v>
                </c:pt>
                <c:pt idx="354">
                  <c:v>-9.7759999999999998</c:v>
                </c:pt>
                <c:pt idx="355">
                  <c:v>-9.7070000000000007</c:v>
                </c:pt>
                <c:pt idx="356">
                  <c:v>-9.7070000000000007</c:v>
                </c:pt>
                <c:pt idx="357">
                  <c:v>-9.6829999999999998</c:v>
                </c:pt>
                <c:pt idx="358">
                  <c:v>-9.766</c:v>
                </c:pt>
              </c:numCache>
            </c:numRef>
          </c:yVal>
          <c:smooth val="1"/>
        </c:ser>
        <c:dLbls>
          <c:showLegendKey val="0"/>
          <c:showVal val="0"/>
          <c:showCatName val="0"/>
          <c:showSerName val="0"/>
          <c:showPercent val="0"/>
          <c:showBubbleSize val="0"/>
        </c:dLbls>
        <c:axId val="400884528"/>
        <c:axId val="400882288"/>
      </c:scatterChart>
      <c:valAx>
        <c:axId val="400884528"/>
        <c:scaling>
          <c:orientation val="minMax"/>
          <c:max val="21"/>
          <c:min val="0"/>
        </c:scaling>
        <c:delete val="0"/>
        <c:axPos val="b"/>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400882288"/>
        <c:crosses val="autoZero"/>
        <c:crossBetween val="midCat"/>
      </c:valAx>
      <c:valAx>
        <c:axId val="400882288"/>
        <c:scaling>
          <c:orientation val="minMax"/>
          <c:max val="-7"/>
          <c:min val="-12.5"/>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en-US"/>
          </a:p>
        </c:txPr>
        <c:crossAx val="40088452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smoothMarker"/>
        <c:varyColors val="0"/>
        <c:ser>
          <c:idx val="0"/>
          <c:order val="0"/>
          <c:tx>
            <c:strRef>
              <c:f>'Heave #1'!$J$1</c:f>
              <c:strCache>
                <c:ptCount val="1"/>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strRef>
              <c:f>'Heave #1'!$H$2:$H$363</c:f>
              <c:strCache>
                <c:ptCount val="360"/>
                <c:pt idx="0">
                  <c:v>T</c:v>
                </c:pt>
                <c:pt idx="1">
                  <c:v>255700</c:v>
                </c:pt>
                <c:pt idx="2">
                  <c:v>255757</c:v>
                </c:pt>
                <c:pt idx="3">
                  <c:v>255813</c:v>
                </c:pt>
                <c:pt idx="4">
                  <c:v>255868</c:v>
                </c:pt>
                <c:pt idx="5">
                  <c:v>255925</c:v>
                </c:pt>
                <c:pt idx="6">
                  <c:v>255981</c:v>
                </c:pt>
                <c:pt idx="7">
                  <c:v>256036</c:v>
                </c:pt>
                <c:pt idx="8">
                  <c:v>256093</c:v>
                </c:pt>
                <c:pt idx="9">
                  <c:v>256149</c:v>
                </c:pt>
                <c:pt idx="10">
                  <c:v>256204</c:v>
                </c:pt>
                <c:pt idx="11">
                  <c:v>256261</c:v>
                </c:pt>
                <c:pt idx="12">
                  <c:v>256317</c:v>
                </c:pt>
                <c:pt idx="13">
                  <c:v>256372</c:v>
                </c:pt>
                <c:pt idx="14">
                  <c:v>256429</c:v>
                </c:pt>
                <c:pt idx="15">
                  <c:v>256485</c:v>
                </c:pt>
                <c:pt idx="16">
                  <c:v>256540</c:v>
                </c:pt>
                <c:pt idx="17">
                  <c:v>256596</c:v>
                </c:pt>
                <c:pt idx="18">
                  <c:v>256653</c:v>
                </c:pt>
                <c:pt idx="19">
                  <c:v>256708</c:v>
                </c:pt>
                <c:pt idx="20">
                  <c:v>256764</c:v>
                </c:pt>
                <c:pt idx="21">
                  <c:v>256820</c:v>
                </c:pt>
                <c:pt idx="22">
                  <c:v>256876</c:v>
                </c:pt>
                <c:pt idx="23">
                  <c:v>256932</c:v>
                </c:pt>
                <c:pt idx="24">
                  <c:v>256988</c:v>
                </c:pt>
                <c:pt idx="25">
                  <c:v>257044</c:v>
                </c:pt>
                <c:pt idx="26">
                  <c:v>257100</c:v>
                </c:pt>
                <c:pt idx="27">
                  <c:v>257156</c:v>
                </c:pt>
                <c:pt idx="28">
                  <c:v>257212</c:v>
                </c:pt>
                <c:pt idx="29">
                  <c:v>257268</c:v>
                </c:pt>
                <c:pt idx="30">
                  <c:v>257324</c:v>
                </c:pt>
                <c:pt idx="31">
                  <c:v>257380</c:v>
                </c:pt>
                <c:pt idx="32">
                  <c:v>257436</c:v>
                </c:pt>
                <c:pt idx="33">
                  <c:v>257491</c:v>
                </c:pt>
                <c:pt idx="34">
                  <c:v>257548</c:v>
                </c:pt>
                <c:pt idx="35">
                  <c:v>257604</c:v>
                </c:pt>
                <c:pt idx="36">
                  <c:v>257659</c:v>
                </c:pt>
                <c:pt idx="37">
                  <c:v>257716</c:v>
                </c:pt>
                <c:pt idx="38">
                  <c:v>257772</c:v>
                </c:pt>
                <c:pt idx="39">
                  <c:v>257828</c:v>
                </c:pt>
                <c:pt idx="40">
                  <c:v>257884</c:v>
                </c:pt>
                <c:pt idx="41">
                  <c:v>257940</c:v>
                </c:pt>
                <c:pt idx="42">
                  <c:v>257996</c:v>
                </c:pt>
                <c:pt idx="43">
                  <c:v>258052</c:v>
                </c:pt>
                <c:pt idx="44">
                  <c:v>258108</c:v>
                </c:pt>
                <c:pt idx="45">
                  <c:v>258164</c:v>
                </c:pt>
                <c:pt idx="46">
                  <c:v>258220</c:v>
                </c:pt>
                <c:pt idx="47">
                  <c:v>258276</c:v>
                </c:pt>
                <c:pt idx="48">
                  <c:v>258332</c:v>
                </c:pt>
                <c:pt idx="49">
                  <c:v>258387</c:v>
                </c:pt>
                <c:pt idx="50">
                  <c:v>258444</c:v>
                </c:pt>
                <c:pt idx="51">
                  <c:v>258500</c:v>
                </c:pt>
                <c:pt idx="52">
                  <c:v>258555</c:v>
                </c:pt>
                <c:pt idx="53">
                  <c:v>258612</c:v>
                </c:pt>
                <c:pt idx="54">
                  <c:v>258668</c:v>
                </c:pt>
                <c:pt idx="55">
                  <c:v>258724</c:v>
                </c:pt>
                <c:pt idx="56">
                  <c:v>258780</c:v>
                </c:pt>
                <c:pt idx="57">
                  <c:v>258836</c:v>
                </c:pt>
                <c:pt idx="58">
                  <c:v>258892</c:v>
                </c:pt>
                <c:pt idx="59">
                  <c:v>258948</c:v>
                </c:pt>
                <c:pt idx="60">
                  <c:v>259004</c:v>
                </c:pt>
                <c:pt idx="61">
                  <c:v>259060</c:v>
                </c:pt>
                <c:pt idx="62">
                  <c:v>259116</c:v>
                </c:pt>
                <c:pt idx="63">
                  <c:v>259172</c:v>
                </c:pt>
                <c:pt idx="64">
                  <c:v>259228</c:v>
                </c:pt>
                <c:pt idx="65">
                  <c:v>259284</c:v>
                </c:pt>
                <c:pt idx="66">
                  <c:v>259340</c:v>
                </c:pt>
                <c:pt idx="67">
                  <c:v>259396</c:v>
                </c:pt>
                <c:pt idx="68">
                  <c:v>259452</c:v>
                </c:pt>
                <c:pt idx="69">
                  <c:v>259508</c:v>
                </c:pt>
                <c:pt idx="70">
                  <c:v>259564</c:v>
                </c:pt>
                <c:pt idx="71">
                  <c:v>259620</c:v>
                </c:pt>
                <c:pt idx="72">
                  <c:v>259676</c:v>
                </c:pt>
                <c:pt idx="73">
                  <c:v>259732</c:v>
                </c:pt>
                <c:pt idx="74">
                  <c:v>259787</c:v>
                </c:pt>
                <c:pt idx="75">
                  <c:v>259844</c:v>
                </c:pt>
                <c:pt idx="76">
                  <c:v>259900</c:v>
                </c:pt>
                <c:pt idx="77">
                  <c:v>259955</c:v>
                </c:pt>
                <c:pt idx="78">
                  <c:v>260012</c:v>
                </c:pt>
                <c:pt idx="79">
                  <c:v>260068</c:v>
                </c:pt>
                <c:pt idx="80">
                  <c:v>260123</c:v>
                </c:pt>
                <c:pt idx="81">
                  <c:v>260179</c:v>
                </c:pt>
                <c:pt idx="82">
                  <c:v>260236</c:v>
                </c:pt>
                <c:pt idx="83">
                  <c:v>260292</c:v>
                </c:pt>
                <c:pt idx="84">
                  <c:v>260347</c:v>
                </c:pt>
                <c:pt idx="85">
                  <c:v>260404</c:v>
                </c:pt>
                <c:pt idx="86">
                  <c:v>260460</c:v>
                </c:pt>
                <c:pt idx="87">
                  <c:v>260515</c:v>
                </c:pt>
                <c:pt idx="88">
                  <c:v>260572</c:v>
                </c:pt>
                <c:pt idx="89">
                  <c:v>260628</c:v>
                </c:pt>
                <c:pt idx="90">
                  <c:v>260683</c:v>
                </c:pt>
                <c:pt idx="91">
                  <c:v>260740</c:v>
                </c:pt>
                <c:pt idx="92">
                  <c:v>260796</c:v>
                </c:pt>
                <c:pt idx="93">
                  <c:v>260851</c:v>
                </c:pt>
                <c:pt idx="94">
                  <c:v>260908</c:v>
                </c:pt>
                <c:pt idx="95">
                  <c:v>260964</c:v>
                </c:pt>
                <c:pt idx="96">
                  <c:v>261019</c:v>
                </c:pt>
                <c:pt idx="97">
                  <c:v>261075</c:v>
                </c:pt>
                <c:pt idx="98">
                  <c:v>261132</c:v>
                </c:pt>
                <c:pt idx="99">
                  <c:v>261187</c:v>
                </c:pt>
                <c:pt idx="100">
                  <c:v>261243</c:v>
                </c:pt>
                <c:pt idx="101">
                  <c:v>261300</c:v>
                </c:pt>
                <c:pt idx="102">
                  <c:v>261355</c:v>
                </c:pt>
                <c:pt idx="103">
                  <c:v>261411</c:v>
                </c:pt>
                <c:pt idx="104">
                  <c:v>261468</c:v>
                </c:pt>
                <c:pt idx="105">
                  <c:v>261523</c:v>
                </c:pt>
                <c:pt idx="106">
                  <c:v>261579</c:v>
                </c:pt>
                <c:pt idx="107">
                  <c:v>261636</c:v>
                </c:pt>
                <c:pt idx="108">
                  <c:v>261691</c:v>
                </c:pt>
                <c:pt idx="109">
                  <c:v>261747</c:v>
                </c:pt>
                <c:pt idx="110">
                  <c:v>261804</c:v>
                </c:pt>
                <c:pt idx="111">
                  <c:v>261859</c:v>
                </c:pt>
                <c:pt idx="112">
                  <c:v>261915</c:v>
                </c:pt>
                <c:pt idx="113">
                  <c:v>261971</c:v>
                </c:pt>
                <c:pt idx="114">
                  <c:v>262027</c:v>
                </c:pt>
                <c:pt idx="115">
                  <c:v>262083</c:v>
                </c:pt>
                <c:pt idx="116">
                  <c:v>262139</c:v>
                </c:pt>
                <c:pt idx="117">
                  <c:v>262196</c:v>
                </c:pt>
                <c:pt idx="118">
                  <c:v>262251</c:v>
                </c:pt>
                <c:pt idx="119">
                  <c:v>262307</c:v>
                </c:pt>
                <c:pt idx="120">
                  <c:v>262364</c:v>
                </c:pt>
                <c:pt idx="121">
                  <c:v>262419</c:v>
                </c:pt>
                <c:pt idx="122">
                  <c:v>262475</c:v>
                </c:pt>
                <c:pt idx="123">
                  <c:v>262532</c:v>
                </c:pt>
                <c:pt idx="124">
                  <c:v>262587</c:v>
                </c:pt>
                <c:pt idx="125">
                  <c:v>262643</c:v>
                </c:pt>
                <c:pt idx="126">
                  <c:v>262700</c:v>
                </c:pt>
                <c:pt idx="127">
                  <c:v>262755</c:v>
                </c:pt>
                <c:pt idx="128">
                  <c:v>262811</c:v>
                </c:pt>
                <c:pt idx="129">
                  <c:v>262867</c:v>
                </c:pt>
                <c:pt idx="130">
                  <c:v>262923</c:v>
                </c:pt>
                <c:pt idx="131">
                  <c:v>262979</c:v>
                </c:pt>
                <c:pt idx="132">
                  <c:v>263035</c:v>
                </c:pt>
                <c:pt idx="133">
                  <c:v>263091</c:v>
                </c:pt>
                <c:pt idx="134">
                  <c:v>263147</c:v>
                </c:pt>
                <c:pt idx="135">
                  <c:v>263203</c:v>
                </c:pt>
                <c:pt idx="136">
                  <c:v>263260</c:v>
                </c:pt>
                <c:pt idx="137">
                  <c:v>263315</c:v>
                </c:pt>
                <c:pt idx="138">
                  <c:v>263371</c:v>
                </c:pt>
                <c:pt idx="139">
                  <c:v>263428</c:v>
                </c:pt>
                <c:pt idx="140">
                  <c:v>263483</c:v>
                </c:pt>
                <c:pt idx="141">
                  <c:v>263539</c:v>
                </c:pt>
                <c:pt idx="142">
                  <c:v>263596</c:v>
                </c:pt>
                <c:pt idx="143">
                  <c:v>263651</c:v>
                </c:pt>
                <c:pt idx="144">
                  <c:v>263707</c:v>
                </c:pt>
                <c:pt idx="145">
                  <c:v>263763</c:v>
                </c:pt>
                <c:pt idx="146">
                  <c:v>263819</c:v>
                </c:pt>
                <c:pt idx="147">
                  <c:v>263875</c:v>
                </c:pt>
                <c:pt idx="148">
                  <c:v>263931</c:v>
                </c:pt>
                <c:pt idx="149">
                  <c:v>263987</c:v>
                </c:pt>
                <c:pt idx="150">
                  <c:v>264043</c:v>
                </c:pt>
                <c:pt idx="151">
                  <c:v>264099</c:v>
                </c:pt>
                <c:pt idx="152">
                  <c:v>264155</c:v>
                </c:pt>
                <c:pt idx="153">
                  <c:v>264211</c:v>
                </c:pt>
                <c:pt idx="154">
                  <c:v>264267</c:v>
                </c:pt>
                <c:pt idx="155">
                  <c:v>264324</c:v>
                </c:pt>
                <c:pt idx="156">
                  <c:v>264379</c:v>
                </c:pt>
                <c:pt idx="157">
                  <c:v>264435</c:v>
                </c:pt>
                <c:pt idx="158">
                  <c:v>264492</c:v>
                </c:pt>
                <c:pt idx="159">
                  <c:v>264547</c:v>
                </c:pt>
                <c:pt idx="160">
                  <c:v>264603</c:v>
                </c:pt>
                <c:pt idx="161">
                  <c:v>264659</c:v>
                </c:pt>
                <c:pt idx="162">
                  <c:v>264715</c:v>
                </c:pt>
                <c:pt idx="163">
                  <c:v>264771</c:v>
                </c:pt>
                <c:pt idx="164">
                  <c:v>264827</c:v>
                </c:pt>
                <c:pt idx="165">
                  <c:v>264883</c:v>
                </c:pt>
                <c:pt idx="166">
                  <c:v>264939</c:v>
                </c:pt>
                <c:pt idx="167">
                  <c:v>264995</c:v>
                </c:pt>
                <c:pt idx="168">
                  <c:v>265051</c:v>
                </c:pt>
                <c:pt idx="169">
                  <c:v>265107</c:v>
                </c:pt>
                <c:pt idx="170">
                  <c:v>265163</c:v>
                </c:pt>
                <c:pt idx="171">
                  <c:v>265219</c:v>
                </c:pt>
                <c:pt idx="172">
                  <c:v>265275</c:v>
                </c:pt>
                <c:pt idx="173">
                  <c:v>265331</c:v>
                </c:pt>
                <c:pt idx="174">
                  <c:v>265387</c:v>
                </c:pt>
                <c:pt idx="175">
                  <c:v>265443</c:v>
                </c:pt>
                <c:pt idx="176">
                  <c:v>265499</c:v>
                </c:pt>
                <c:pt idx="177">
                  <c:v>265554</c:v>
                </c:pt>
                <c:pt idx="178">
                  <c:v>265611</c:v>
                </c:pt>
                <c:pt idx="179">
                  <c:v>265667</c:v>
                </c:pt>
                <c:pt idx="180">
                  <c:v>265722</c:v>
                </c:pt>
                <c:pt idx="181">
                  <c:v>265779</c:v>
                </c:pt>
                <c:pt idx="182">
                  <c:v>265835</c:v>
                </c:pt>
                <c:pt idx="183">
                  <c:v>265890</c:v>
                </c:pt>
                <c:pt idx="184">
                  <c:v>265947</c:v>
                </c:pt>
                <c:pt idx="185">
                  <c:v>266003</c:v>
                </c:pt>
                <c:pt idx="186">
                  <c:v>266059</c:v>
                </c:pt>
                <c:pt idx="187">
                  <c:v>266115</c:v>
                </c:pt>
                <c:pt idx="188">
                  <c:v>266171</c:v>
                </c:pt>
                <c:pt idx="189">
                  <c:v>266227</c:v>
                </c:pt>
                <c:pt idx="190">
                  <c:v>266283</c:v>
                </c:pt>
                <c:pt idx="191">
                  <c:v>266339</c:v>
                </c:pt>
                <c:pt idx="192">
                  <c:v>266395</c:v>
                </c:pt>
                <c:pt idx="193">
                  <c:v>266450</c:v>
                </c:pt>
                <c:pt idx="194">
                  <c:v>266507</c:v>
                </c:pt>
                <c:pt idx="195">
                  <c:v>266563</c:v>
                </c:pt>
                <c:pt idx="196">
                  <c:v>266618</c:v>
                </c:pt>
                <c:pt idx="197">
                  <c:v>266675</c:v>
                </c:pt>
                <c:pt idx="198">
                  <c:v>266731</c:v>
                </c:pt>
                <c:pt idx="199">
                  <c:v>266786</c:v>
                </c:pt>
                <c:pt idx="200">
                  <c:v>266843</c:v>
                </c:pt>
                <c:pt idx="201">
                  <c:v>266898</c:v>
                </c:pt>
                <c:pt idx="202">
                  <c:v>266954</c:v>
                </c:pt>
                <c:pt idx="203">
                  <c:v>267011</c:v>
                </c:pt>
                <c:pt idx="204">
                  <c:v>267066</c:v>
                </c:pt>
                <c:pt idx="205">
                  <c:v>267122</c:v>
                </c:pt>
                <c:pt idx="206">
                  <c:v>267179</c:v>
                </c:pt>
                <c:pt idx="207">
                  <c:v>267234</c:v>
                </c:pt>
                <c:pt idx="208">
                  <c:v>267290</c:v>
                </c:pt>
                <c:pt idx="209">
                  <c:v>267346</c:v>
                </c:pt>
                <c:pt idx="210">
                  <c:v>267403</c:v>
                </c:pt>
                <c:pt idx="211">
                  <c:v>267458</c:v>
                </c:pt>
                <c:pt idx="212">
                  <c:v>267514</c:v>
                </c:pt>
                <c:pt idx="213">
                  <c:v>267571</c:v>
                </c:pt>
                <c:pt idx="214">
                  <c:v>267626</c:v>
                </c:pt>
                <c:pt idx="215">
                  <c:v>267682</c:v>
                </c:pt>
                <c:pt idx="216">
                  <c:v>267738</c:v>
                </c:pt>
                <c:pt idx="217">
                  <c:v>267794</c:v>
                </c:pt>
                <c:pt idx="218">
                  <c:v>267850</c:v>
                </c:pt>
                <c:pt idx="219">
                  <c:v>267906</c:v>
                </c:pt>
                <c:pt idx="220">
                  <c:v>267962</c:v>
                </c:pt>
                <c:pt idx="221">
                  <c:v>268018</c:v>
                </c:pt>
                <c:pt idx="222">
                  <c:v>268073</c:v>
                </c:pt>
                <c:pt idx="223">
                  <c:v>268130</c:v>
                </c:pt>
                <c:pt idx="224">
                  <c:v>268186</c:v>
                </c:pt>
                <c:pt idx="225">
                  <c:v>268241</c:v>
                </c:pt>
                <c:pt idx="226">
                  <c:v>268298</c:v>
                </c:pt>
                <c:pt idx="227">
                  <c:v>268354</c:v>
                </c:pt>
                <c:pt idx="228">
                  <c:v>268410</c:v>
                </c:pt>
                <c:pt idx="229">
                  <c:v>268466</c:v>
                </c:pt>
                <c:pt idx="230">
                  <c:v>268522</c:v>
                </c:pt>
                <c:pt idx="231">
                  <c:v>268577</c:v>
                </c:pt>
                <c:pt idx="232">
                  <c:v>268634</c:v>
                </c:pt>
                <c:pt idx="233">
                  <c:v>268690</c:v>
                </c:pt>
                <c:pt idx="234">
                  <c:v>268745</c:v>
                </c:pt>
                <c:pt idx="235">
                  <c:v>268802</c:v>
                </c:pt>
                <c:pt idx="236">
                  <c:v>268858</c:v>
                </c:pt>
                <c:pt idx="237">
                  <c:v>268913</c:v>
                </c:pt>
                <c:pt idx="238">
                  <c:v>268969</c:v>
                </c:pt>
                <c:pt idx="239">
                  <c:v>269025</c:v>
                </c:pt>
                <c:pt idx="240">
                  <c:v>269081</c:v>
                </c:pt>
                <c:pt idx="241">
                  <c:v>269137</c:v>
                </c:pt>
                <c:pt idx="242">
                  <c:v>269193</c:v>
                </c:pt>
                <c:pt idx="243">
                  <c:v>269249</c:v>
                </c:pt>
                <c:pt idx="244">
                  <c:v>269305</c:v>
                </c:pt>
                <c:pt idx="245">
                  <c:v>269361</c:v>
                </c:pt>
                <c:pt idx="246">
                  <c:v>269417</c:v>
                </c:pt>
                <c:pt idx="247">
                  <c:v>269473</c:v>
                </c:pt>
                <c:pt idx="248">
                  <c:v>269529</c:v>
                </c:pt>
                <c:pt idx="249">
                  <c:v>269585</c:v>
                </c:pt>
                <c:pt idx="250">
                  <c:v>269640</c:v>
                </c:pt>
                <c:pt idx="251">
                  <c:v>269697</c:v>
                </c:pt>
                <c:pt idx="252">
                  <c:v>269753</c:v>
                </c:pt>
                <c:pt idx="253">
                  <c:v>269808</c:v>
                </c:pt>
                <c:pt idx="254">
                  <c:v>269864</c:v>
                </c:pt>
                <c:pt idx="255">
                  <c:v>269921</c:v>
                </c:pt>
                <c:pt idx="256">
                  <c:v>269976</c:v>
                </c:pt>
                <c:pt idx="257">
                  <c:v>270032</c:v>
                </c:pt>
                <c:pt idx="258">
                  <c:v>270089</c:v>
                </c:pt>
                <c:pt idx="259">
                  <c:v>270144</c:v>
                </c:pt>
                <c:pt idx="260">
                  <c:v>270200</c:v>
                </c:pt>
                <c:pt idx="261">
                  <c:v>270257</c:v>
                </c:pt>
                <c:pt idx="262">
                  <c:v>270312</c:v>
                </c:pt>
                <c:pt idx="263">
                  <c:v>270368</c:v>
                </c:pt>
                <c:pt idx="264">
                  <c:v>270425</c:v>
                </c:pt>
                <c:pt idx="265">
                  <c:v>270481</c:v>
                </c:pt>
                <c:pt idx="266">
                  <c:v>270536</c:v>
                </c:pt>
                <c:pt idx="267">
                  <c:v>270593</c:v>
                </c:pt>
                <c:pt idx="268">
                  <c:v>270649</c:v>
                </c:pt>
                <c:pt idx="269">
                  <c:v>270704</c:v>
                </c:pt>
                <c:pt idx="270">
                  <c:v>270760</c:v>
                </c:pt>
                <c:pt idx="271">
                  <c:v>270817</c:v>
                </c:pt>
                <c:pt idx="272">
                  <c:v>270872</c:v>
                </c:pt>
                <c:pt idx="273">
                  <c:v>270928</c:v>
                </c:pt>
                <c:pt idx="274">
                  <c:v>270984</c:v>
                </c:pt>
                <c:pt idx="275">
                  <c:v>271040</c:v>
                </c:pt>
                <c:pt idx="276">
                  <c:v>271096</c:v>
                </c:pt>
                <c:pt idx="277">
                  <c:v>271152</c:v>
                </c:pt>
                <c:pt idx="278">
                  <c:v>271208</c:v>
                </c:pt>
                <c:pt idx="279">
                  <c:v>271264</c:v>
                </c:pt>
                <c:pt idx="280">
                  <c:v>271320</c:v>
                </c:pt>
                <c:pt idx="281">
                  <c:v>271376</c:v>
                </c:pt>
                <c:pt idx="282">
                  <c:v>271432</c:v>
                </c:pt>
                <c:pt idx="283">
                  <c:v>271488</c:v>
                </c:pt>
                <c:pt idx="284">
                  <c:v>271544</c:v>
                </c:pt>
                <c:pt idx="285">
                  <c:v>271600</c:v>
                </c:pt>
                <c:pt idx="286">
                  <c:v>271655</c:v>
                </c:pt>
                <c:pt idx="287">
                  <c:v>271712</c:v>
                </c:pt>
                <c:pt idx="288">
                  <c:v>271768</c:v>
                </c:pt>
                <c:pt idx="289">
                  <c:v>271823</c:v>
                </c:pt>
                <c:pt idx="290">
                  <c:v>271880</c:v>
                </c:pt>
                <c:pt idx="291">
                  <c:v>271936</c:v>
                </c:pt>
                <c:pt idx="292">
                  <c:v>271991</c:v>
                </c:pt>
                <c:pt idx="293">
                  <c:v>272048</c:v>
                </c:pt>
                <c:pt idx="294">
                  <c:v>272104</c:v>
                </c:pt>
                <c:pt idx="295">
                  <c:v>272159</c:v>
                </c:pt>
                <c:pt idx="296">
                  <c:v>272216</c:v>
                </c:pt>
                <c:pt idx="297">
                  <c:v>272272</c:v>
                </c:pt>
                <c:pt idx="298">
                  <c:v>272327</c:v>
                </c:pt>
                <c:pt idx="299">
                  <c:v>272384</c:v>
                </c:pt>
                <c:pt idx="300">
                  <c:v>272440</c:v>
                </c:pt>
                <c:pt idx="301">
                  <c:v>272495</c:v>
                </c:pt>
                <c:pt idx="302">
                  <c:v>272551</c:v>
                </c:pt>
                <c:pt idx="303">
                  <c:v>272608</c:v>
                </c:pt>
                <c:pt idx="304">
                  <c:v>272663</c:v>
                </c:pt>
                <c:pt idx="305">
                  <c:v>272719</c:v>
                </c:pt>
                <c:pt idx="306">
                  <c:v>272776</c:v>
                </c:pt>
                <c:pt idx="307">
                  <c:v>272831</c:v>
                </c:pt>
                <c:pt idx="308">
                  <c:v>272887</c:v>
                </c:pt>
                <c:pt idx="309">
                  <c:v>272944</c:v>
                </c:pt>
                <c:pt idx="310">
                  <c:v>272999</c:v>
                </c:pt>
                <c:pt idx="311">
                  <c:v>273055</c:v>
                </c:pt>
                <c:pt idx="312">
                  <c:v>273111</c:v>
                </c:pt>
                <c:pt idx="313">
                  <c:v>273167</c:v>
                </c:pt>
                <c:pt idx="314">
                  <c:v>273223</c:v>
                </c:pt>
                <c:pt idx="315">
                  <c:v>273278</c:v>
                </c:pt>
                <c:pt idx="316">
                  <c:v>273335</c:v>
                </c:pt>
                <c:pt idx="317">
                  <c:v>273391</c:v>
                </c:pt>
                <c:pt idx="318">
                  <c:v>273446</c:v>
                </c:pt>
                <c:pt idx="319">
                  <c:v>273503</c:v>
                </c:pt>
                <c:pt idx="320">
                  <c:v>273558</c:v>
                </c:pt>
                <c:pt idx="321">
                  <c:v>273614</c:v>
                </c:pt>
                <c:pt idx="322">
                  <c:v>273671</c:v>
                </c:pt>
                <c:pt idx="323">
                  <c:v>273726</c:v>
                </c:pt>
                <c:pt idx="324">
                  <c:v>273782</c:v>
                </c:pt>
                <c:pt idx="325">
                  <c:v>273839</c:v>
                </c:pt>
                <c:pt idx="326">
                  <c:v>273894</c:v>
                </c:pt>
                <c:pt idx="327">
                  <c:v>273950</c:v>
                </c:pt>
                <c:pt idx="328">
                  <c:v>274007</c:v>
                </c:pt>
                <c:pt idx="329">
                  <c:v>274062</c:v>
                </c:pt>
                <c:pt idx="330">
                  <c:v>274118</c:v>
                </c:pt>
                <c:pt idx="331">
                  <c:v>274174</c:v>
                </c:pt>
                <c:pt idx="332">
                  <c:v>274230</c:v>
                </c:pt>
                <c:pt idx="333">
                  <c:v>274286</c:v>
                </c:pt>
                <c:pt idx="334">
                  <c:v>274342</c:v>
                </c:pt>
                <c:pt idx="335">
                  <c:v>274398</c:v>
                </c:pt>
                <c:pt idx="336">
                  <c:v>274454</c:v>
                </c:pt>
                <c:pt idx="337">
                  <c:v>274510</c:v>
                </c:pt>
                <c:pt idx="338">
                  <c:v>274566</c:v>
                </c:pt>
                <c:pt idx="339">
                  <c:v>274622</c:v>
                </c:pt>
                <c:pt idx="340">
                  <c:v>274678</c:v>
                </c:pt>
                <c:pt idx="341">
                  <c:v>274734</c:v>
                </c:pt>
                <c:pt idx="342">
                  <c:v>274790</c:v>
                </c:pt>
                <c:pt idx="343">
                  <c:v>274846</c:v>
                </c:pt>
                <c:pt idx="344">
                  <c:v>274902</c:v>
                </c:pt>
                <c:pt idx="345">
                  <c:v>274958</c:v>
                </c:pt>
                <c:pt idx="346">
                  <c:v>275014</c:v>
                </c:pt>
                <c:pt idx="347">
                  <c:v>275069</c:v>
                </c:pt>
                <c:pt idx="348">
                  <c:v>275126</c:v>
                </c:pt>
                <c:pt idx="349">
                  <c:v>275182</c:v>
                </c:pt>
                <c:pt idx="350">
                  <c:v>275237</c:v>
                </c:pt>
                <c:pt idx="351">
                  <c:v>275294</c:v>
                </c:pt>
                <c:pt idx="352">
                  <c:v>275349</c:v>
                </c:pt>
                <c:pt idx="353">
                  <c:v>275405</c:v>
                </c:pt>
                <c:pt idx="354">
                  <c:v>275462</c:v>
                </c:pt>
                <c:pt idx="355">
                  <c:v>275517</c:v>
                </c:pt>
                <c:pt idx="356">
                  <c:v>275573</c:v>
                </c:pt>
                <c:pt idx="357">
                  <c:v>275630</c:v>
                </c:pt>
                <c:pt idx="358">
                  <c:v>275685</c:v>
                </c:pt>
                <c:pt idx="359">
                  <c:v>275741</c:v>
                </c:pt>
              </c:strCache>
            </c:strRef>
          </c:xVal>
          <c:yVal>
            <c:numRef>
              <c:f>'Heave #1'!$J$2:$J$363</c:f>
              <c:numCache>
                <c:formatCode>General</c:formatCode>
                <c:ptCount val="362"/>
                <c:pt idx="0">
                  <c:v>0</c:v>
                </c:pt>
                <c:pt idx="1">
                  <c:v>0</c:v>
                </c:pt>
                <c:pt idx="2">
                  <c:v>-2.4275807799443881E-3</c:v>
                </c:pt>
                <c:pt idx="3">
                  <c:v>-4.0005724233985263E-3</c:v>
                </c:pt>
                <c:pt idx="4">
                  <c:v>-4.6654749303624114E-3</c:v>
                </c:pt>
                <c:pt idx="5">
                  <c:v>-6.323555710306821E-3</c:v>
                </c:pt>
                <c:pt idx="6">
                  <c:v>-7.6725473537609841E-3</c:v>
                </c:pt>
                <c:pt idx="7">
                  <c:v>-7.7874498607248804E-3</c:v>
                </c:pt>
                <c:pt idx="8">
                  <c:v>-7.5075306406693007E-3</c:v>
                </c:pt>
                <c:pt idx="9">
                  <c:v>-6.4765222841234888E-3</c:v>
                </c:pt>
                <c:pt idx="10">
                  <c:v>-5.6289247910874304E-3</c:v>
                </c:pt>
                <c:pt idx="11">
                  <c:v>-5.2350055710318633E-3</c:v>
                </c:pt>
                <c:pt idx="12">
                  <c:v>-4.4559972144860129E-3</c:v>
                </c:pt>
                <c:pt idx="13">
                  <c:v>-2.5358997214499123E-3</c:v>
                </c:pt>
                <c:pt idx="14">
                  <c:v>5.2519498605650694E-5</c:v>
                </c:pt>
                <c:pt idx="15">
                  <c:v>2.4555278551514998E-3</c:v>
                </c:pt>
                <c:pt idx="16">
                  <c:v>5.3106253481876153E-3</c:v>
                </c:pt>
                <c:pt idx="17">
                  <c:v>1.1017633704733475E-2</c:v>
                </c:pt>
                <c:pt idx="18">
                  <c:v>2.4436052924789051E-2</c:v>
                </c:pt>
                <c:pt idx="19">
                  <c:v>4.3433650417825181E-2</c:v>
                </c:pt>
                <c:pt idx="20">
                  <c:v>5.7568658774371055E-2</c:v>
                </c:pt>
                <c:pt idx="21">
                  <c:v>5.6807667130916915E-2</c:v>
                </c:pt>
                <c:pt idx="22">
                  <c:v>3.8994675487462827E-2</c:v>
                </c:pt>
                <c:pt idx="23">
                  <c:v>8.3576838440086558E-3</c:v>
                </c:pt>
                <c:pt idx="24">
                  <c:v>-2.908330779944553E-2</c:v>
                </c:pt>
                <c:pt idx="25">
                  <c:v>-6.6804299442899714E-2</c:v>
                </c:pt>
                <c:pt idx="26">
                  <c:v>-9.7833291086353746E-2</c:v>
                </c:pt>
                <c:pt idx="27">
                  <c:v>-0.11976228272980791</c:v>
                </c:pt>
                <c:pt idx="28">
                  <c:v>-0.13026727437326208</c:v>
                </c:pt>
                <c:pt idx="29">
                  <c:v>-0.12705226601671624</c:v>
                </c:pt>
                <c:pt idx="30">
                  <c:v>-0.1081012576601704</c:v>
                </c:pt>
                <c:pt idx="31">
                  <c:v>-7.165024930362468E-2</c:v>
                </c:pt>
                <c:pt idx="32">
                  <c:v>-1.7531240947078801E-2</c:v>
                </c:pt>
                <c:pt idx="33">
                  <c:v>4.7253856545957214E-2</c:v>
                </c:pt>
                <c:pt idx="34">
                  <c:v>0.114109775766013</c:v>
                </c:pt>
                <c:pt idx="35">
                  <c:v>0.17004878412255864</c:v>
                </c:pt>
                <c:pt idx="36">
                  <c:v>0.20681138161559481</c:v>
                </c:pt>
                <c:pt idx="37">
                  <c:v>0.21729430083565041</c:v>
                </c:pt>
                <c:pt idx="38">
                  <c:v>0.19777330919219624</c:v>
                </c:pt>
                <c:pt idx="39">
                  <c:v>0.14918831754874207</c:v>
                </c:pt>
                <c:pt idx="40">
                  <c:v>7.3919325905287825E-2</c:v>
                </c:pt>
                <c:pt idx="41">
                  <c:v>-1.9045665738166434E-2</c:v>
                </c:pt>
                <c:pt idx="42">
                  <c:v>-0.11548265738161989</c:v>
                </c:pt>
                <c:pt idx="43">
                  <c:v>-0.20105564902507411</c:v>
                </c:pt>
                <c:pt idx="44">
                  <c:v>-0.2675046406685283</c:v>
                </c:pt>
                <c:pt idx="45">
                  <c:v>-0.3056456323119825</c:v>
                </c:pt>
                <c:pt idx="46">
                  <c:v>-0.31200662395543666</c:v>
                </c:pt>
                <c:pt idx="47">
                  <c:v>-0.28423561559889077</c:v>
                </c:pt>
                <c:pt idx="48">
                  <c:v>-0.21992460724234486</c:v>
                </c:pt>
                <c:pt idx="49">
                  <c:v>-0.12904200974930924</c:v>
                </c:pt>
                <c:pt idx="50">
                  <c:v>-1.8609590529252915E-2</c:v>
                </c:pt>
                <c:pt idx="51">
                  <c:v>9.2377417827292155E-2</c:v>
                </c:pt>
                <c:pt idx="52">
                  <c:v>0.19090501532032855</c:v>
                </c:pt>
                <c:pt idx="53">
                  <c:v>0.26696643454038405</c:v>
                </c:pt>
                <c:pt idx="54">
                  <c:v>0.31190144289692995</c:v>
                </c:pt>
                <c:pt idx="55">
                  <c:v>0.32413245125347578</c:v>
                </c:pt>
                <c:pt idx="56">
                  <c:v>0.29814345961002159</c:v>
                </c:pt>
                <c:pt idx="57">
                  <c:v>0.23606246796656735</c:v>
                </c:pt>
                <c:pt idx="58">
                  <c:v>0.14724147632311307</c:v>
                </c:pt>
                <c:pt idx="59">
                  <c:v>4.2404484679658822E-2</c:v>
                </c:pt>
                <c:pt idx="60">
                  <c:v>-6.8312506963794525E-2</c:v>
                </c:pt>
                <c:pt idx="61">
                  <c:v>-0.17065749860724877</c:v>
                </c:pt>
                <c:pt idx="62">
                  <c:v>-0.25508249025070301</c:v>
                </c:pt>
                <c:pt idx="63">
                  <c:v>-0.31346748189415724</c:v>
                </c:pt>
                <c:pt idx="64">
                  <c:v>-0.33942847353761141</c:v>
                </c:pt>
                <c:pt idx="65">
                  <c:v>-0.32728146518106555</c:v>
                </c:pt>
                <c:pt idx="66">
                  <c:v>-0.27391845682451965</c:v>
                </c:pt>
                <c:pt idx="67">
                  <c:v>-0.18331544846797374</c:v>
                </c:pt>
                <c:pt idx="68">
                  <c:v>-6.7344440111428733E-2</c:v>
                </c:pt>
                <c:pt idx="69">
                  <c:v>5.8482568245117217E-2</c:v>
                </c:pt>
                <c:pt idx="70">
                  <c:v>0.18167757660166314</c:v>
                </c:pt>
                <c:pt idx="71">
                  <c:v>0.28476858495820911</c:v>
                </c:pt>
                <c:pt idx="72">
                  <c:v>0.35605159331475505</c:v>
                </c:pt>
                <c:pt idx="73">
                  <c:v>0.38984260167130091</c:v>
                </c:pt>
                <c:pt idx="74">
                  <c:v>0.37826019916433706</c:v>
                </c:pt>
                <c:pt idx="75">
                  <c:v>0.32268011838439231</c:v>
                </c:pt>
                <c:pt idx="76">
                  <c:v>0.23492312674093807</c:v>
                </c:pt>
                <c:pt idx="77">
                  <c:v>0.12403822423397473</c:v>
                </c:pt>
                <c:pt idx="78">
                  <c:v>-2.0793565459704955E-3</c:v>
                </c:pt>
                <c:pt idx="79">
                  <c:v>-0.12128034818942475</c:v>
                </c:pt>
                <c:pt idx="80">
                  <c:v>-0.22254025069638816</c:v>
                </c:pt>
                <c:pt idx="81">
                  <c:v>-0.29859324233984241</c:v>
                </c:pt>
                <c:pt idx="82">
                  <c:v>-0.34223182311978645</c:v>
                </c:pt>
                <c:pt idx="83">
                  <c:v>-0.34534481476324064</c:v>
                </c:pt>
                <c:pt idx="84">
                  <c:v>-0.30770221727020414</c:v>
                </c:pt>
                <c:pt idx="85">
                  <c:v>-0.22861979805014926</c:v>
                </c:pt>
                <c:pt idx="86">
                  <c:v>-0.11841678969360332</c:v>
                </c:pt>
                <c:pt idx="87">
                  <c:v>6.2908077994341394E-3</c:v>
                </c:pt>
                <c:pt idx="88">
                  <c:v>0.13624572701948856</c:v>
                </c:pt>
                <c:pt idx="89">
                  <c:v>0.2480447353760345</c:v>
                </c:pt>
                <c:pt idx="90">
                  <c:v>0.33196983286907011</c:v>
                </c:pt>
                <c:pt idx="91">
                  <c:v>0.38300825208912603</c:v>
                </c:pt>
                <c:pt idx="92">
                  <c:v>0.39395126044567186</c:v>
                </c:pt>
                <c:pt idx="93">
                  <c:v>0.36512635793870807</c:v>
                </c:pt>
                <c:pt idx="94">
                  <c:v>0.29335827715876317</c:v>
                </c:pt>
                <c:pt idx="95">
                  <c:v>0.19552128551530892</c:v>
                </c:pt>
                <c:pt idx="96">
                  <c:v>8.6836383008345577E-2</c:v>
                </c:pt>
                <c:pt idx="97">
                  <c:v>-2.7604608635108677E-2</c:v>
                </c:pt>
                <c:pt idx="98">
                  <c:v>-0.13610918941505384</c:v>
                </c:pt>
                <c:pt idx="99">
                  <c:v>-0.22411409192201731</c:v>
                </c:pt>
                <c:pt idx="100">
                  <c:v>-0.28636308356547158</c:v>
                </c:pt>
                <c:pt idx="101">
                  <c:v>-0.31492516434541573</c:v>
                </c:pt>
                <c:pt idx="102">
                  <c:v>-0.30230756685237953</c:v>
                </c:pt>
                <c:pt idx="103">
                  <c:v>-0.24788055849583362</c:v>
                </c:pt>
                <c:pt idx="104">
                  <c:v>-0.15694213927577882</c:v>
                </c:pt>
                <c:pt idx="105">
                  <c:v>-4.6507041782741523E-2</c:v>
                </c:pt>
                <c:pt idx="106">
                  <c:v>7.1003966573802563E-2</c:v>
                </c:pt>
                <c:pt idx="107">
                  <c:v>0.18166438579385891</c:v>
                </c:pt>
                <c:pt idx="108">
                  <c:v>0.26718448328689454</c:v>
                </c:pt>
                <c:pt idx="109">
                  <c:v>0.32485949164344041</c:v>
                </c:pt>
                <c:pt idx="110">
                  <c:v>0.34668541086349614</c:v>
                </c:pt>
                <c:pt idx="111">
                  <c:v>0.32963050835653229</c:v>
                </c:pt>
                <c:pt idx="112">
                  <c:v>0.27418551671307806</c:v>
                </c:pt>
                <c:pt idx="113">
                  <c:v>0.1902925250696238</c:v>
                </c:pt>
                <c:pt idx="114">
                  <c:v>9.3127533426169529E-2</c:v>
                </c:pt>
                <c:pt idx="115">
                  <c:v>-8.7694582172847535E-3</c:v>
                </c:pt>
                <c:pt idx="116">
                  <c:v>-0.10571044986073905</c:v>
                </c:pt>
                <c:pt idx="117">
                  <c:v>-0.18930603064068408</c:v>
                </c:pt>
                <c:pt idx="118">
                  <c:v>-0.24585093314764772</c:v>
                </c:pt>
                <c:pt idx="119">
                  <c:v>-0.27265192479110195</c:v>
                </c:pt>
                <c:pt idx="120">
                  <c:v>-0.26188400557104646</c:v>
                </c:pt>
                <c:pt idx="121">
                  <c:v>-0.21423140807800983</c:v>
                </c:pt>
                <c:pt idx="122">
                  <c:v>-0.13407239972146395</c:v>
                </c:pt>
                <c:pt idx="123">
                  <c:v>-3.1021480501409293E-2</c:v>
                </c:pt>
                <c:pt idx="124">
                  <c:v>7.1988616991626272E-2</c:v>
                </c:pt>
                <c:pt idx="125">
                  <c:v>0.16743562534817222</c:v>
                </c:pt>
                <c:pt idx="126">
                  <c:v>0.24147354456822834</c:v>
                </c:pt>
                <c:pt idx="127">
                  <c:v>0.28436864206126422</c:v>
                </c:pt>
                <c:pt idx="128">
                  <c:v>0.29687965041781006</c:v>
                </c:pt>
                <c:pt idx="129">
                  <c:v>0.27859065877435585</c:v>
                </c:pt>
                <c:pt idx="130">
                  <c:v>0.23207766713090167</c:v>
                </c:pt>
                <c:pt idx="131">
                  <c:v>0.16109267548744743</c:v>
                </c:pt>
                <c:pt idx="132">
                  <c:v>7.6583683843993181E-2</c:v>
                </c:pt>
                <c:pt idx="133">
                  <c:v>-1.2321307799461084E-2</c:v>
                </c:pt>
                <c:pt idx="134">
                  <c:v>-9.7026299442915326E-2</c:v>
                </c:pt>
                <c:pt idx="135">
                  <c:v>-0.17027929108636955</c:v>
                </c:pt>
                <c:pt idx="136">
                  <c:v>-0.22360787186631351</c:v>
                </c:pt>
                <c:pt idx="137">
                  <c:v>-0.24803277437327773</c:v>
                </c:pt>
                <c:pt idx="138">
                  <c:v>-0.2402817660167319</c:v>
                </c:pt>
                <c:pt idx="139">
                  <c:v>-0.19981684679667666</c:v>
                </c:pt>
                <c:pt idx="140">
                  <c:v>-0.13566424930363985</c:v>
                </c:pt>
                <c:pt idx="141">
                  <c:v>-5.1557240947093949E-2</c:v>
                </c:pt>
                <c:pt idx="142">
                  <c:v>4.1034178272960783E-2</c:v>
                </c:pt>
                <c:pt idx="143">
                  <c:v>0.12482177576599641</c:v>
                </c:pt>
                <c:pt idx="144">
                  <c:v>0.19341678412254229</c:v>
                </c:pt>
                <c:pt idx="145">
                  <c:v>0.2396397924790889</c:v>
                </c:pt>
                <c:pt idx="146">
                  <c:v>0.25903880083563446</c:v>
                </c:pt>
                <c:pt idx="147">
                  <c:v>0.2502978091921802</c:v>
                </c:pt>
                <c:pt idx="148">
                  <c:v>0.2161328175487266</c:v>
                </c:pt>
                <c:pt idx="149">
                  <c:v>0.16127582590527154</c:v>
                </c:pt>
                <c:pt idx="150">
                  <c:v>9.0206834261818428E-2</c:v>
                </c:pt>
                <c:pt idx="151">
                  <c:v>8.357842618365488E-3</c:v>
                </c:pt>
                <c:pt idx="152">
                  <c:v>-7.3183149025090016E-2</c:v>
                </c:pt>
                <c:pt idx="153">
                  <c:v>-0.14624014066854307</c:v>
                </c:pt>
                <c:pt idx="154">
                  <c:v>-0.20179713231199817</c:v>
                </c:pt>
                <c:pt idx="155">
                  <c:v>-0.23329471309194275</c:v>
                </c:pt>
                <c:pt idx="156">
                  <c:v>-0.2350321155989066</c:v>
                </c:pt>
                <c:pt idx="157">
                  <c:v>-0.20709310724236116</c:v>
                </c:pt>
                <c:pt idx="158">
                  <c:v>-0.15061118802230516</c:v>
                </c:pt>
                <c:pt idx="159">
                  <c:v>-7.4331090529269436E-2</c:v>
                </c:pt>
                <c:pt idx="160">
                  <c:v>1.3863917827277888E-2</c:v>
                </c:pt>
                <c:pt idx="161">
                  <c:v>0.10065892618382241</c:v>
                </c:pt>
                <c:pt idx="162">
                  <c:v>0.1766179345403695</c:v>
                </c:pt>
                <c:pt idx="163">
                  <c:v>0.23359294289691448</c:v>
                </c:pt>
                <c:pt idx="164">
                  <c:v>0.26629195125346089</c:v>
                </c:pt>
                <c:pt idx="165">
                  <c:v>0.27141095961000666</c:v>
                </c:pt>
                <c:pt idx="166">
                  <c:v>0.24920196796655211</c:v>
                </c:pt>
                <c:pt idx="167">
                  <c:v>0.20193297632309865</c:v>
                </c:pt>
                <c:pt idx="168">
                  <c:v>0.13444798467964336</c:v>
                </c:pt>
                <c:pt idx="169">
                  <c:v>5.5958993036190355E-2</c:v>
                </c:pt>
                <c:pt idx="170">
                  <c:v>-2.5805998607262626E-2</c:v>
                </c:pt>
                <c:pt idx="171">
                  <c:v>-0.10143899025071806</c:v>
                </c:pt>
                <c:pt idx="172">
                  <c:v>-0.1628759818941713</c:v>
                </c:pt>
                <c:pt idx="173">
                  <c:v>-0.20278097353762609</c:v>
                </c:pt>
                <c:pt idx="174">
                  <c:v>-0.21664596518108001</c:v>
                </c:pt>
                <c:pt idx="175">
                  <c:v>-0.20094295682453392</c:v>
                </c:pt>
                <c:pt idx="176">
                  <c:v>-0.15763194846798875</c:v>
                </c:pt>
                <c:pt idx="177">
                  <c:v>-9.4579350974953014E-2</c:v>
                </c:pt>
                <c:pt idx="178">
                  <c:v>-1.6465931754896912E-2</c:v>
                </c:pt>
                <c:pt idx="179">
                  <c:v>6.2237076601650246E-2</c:v>
                </c:pt>
                <c:pt idx="180">
                  <c:v>0.13461217409468595</c:v>
                </c:pt>
                <c:pt idx="181">
                  <c:v>0.19497009331474191</c:v>
                </c:pt>
                <c:pt idx="182">
                  <c:v>0.23256910167128719</c:v>
                </c:pt>
                <c:pt idx="183">
                  <c:v>0.24372919916432323</c:v>
                </c:pt>
                <c:pt idx="184">
                  <c:v>0.22813461838437871</c:v>
                </c:pt>
                <c:pt idx="185">
                  <c:v>0.18904162674092387</c:v>
                </c:pt>
                <c:pt idx="186">
                  <c:v>0.13054463509747058</c:v>
                </c:pt>
                <c:pt idx="187">
                  <c:v>5.9783643454017502E-2</c:v>
                </c:pt>
                <c:pt idx="188">
                  <c:v>-1.5569348189437893E-2</c:v>
                </c:pt>
                <c:pt idx="189">
                  <c:v>-8.6134339832890983E-2</c:v>
                </c:pt>
                <c:pt idx="190">
                  <c:v>-0.14527533147634614</c:v>
                </c:pt>
                <c:pt idx="191">
                  <c:v>-0.18386432311979972</c:v>
                </c:pt>
                <c:pt idx="192">
                  <c:v>-0.19739331476325411</c:v>
                </c:pt>
                <c:pt idx="193">
                  <c:v>-0.1849407172702181</c:v>
                </c:pt>
                <c:pt idx="194">
                  <c:v>-0.14664179805016228</c:v>
                </c:pt>
                <c:pt idx="195">
                  <c:v>-9.0506789693617307E-2</c:v>
                </c:pt>
                <c:pt idx="196">
                  <c:v>-2.3659192200581589E-2</c:v>
                </c:pt>
                <c:pt idx="197">
                  <c:v>4.6730727019474436E-2</c:v>
                </c:pt>
                <c:pt idx="198">
                  <c:v>0.10832573537602128</c:v>
                </c:pt>
                <c:pt idx="199">
                  <c:v>0.15496083286905712</c:v>
                </c:pt>
                <c:pt idx="200">
                  <c:v>0.1841967520891129</c:v>
                </c:pt>
                <c:pt idx="201">
                  <c:v>0.19244184958214897</c:v>
                </c:pt>
                <c:pt idx="202">
                  <c:v>0.18014485793869497</c:v>
                </c:pt>
                <c:pt idx="203">
                  <c:v>0.14756427715875031</c:v>
                </c:pt>
                <c:pt idx="204">
                  <c:v>0.10086437465178663</c:v>
                </c:pt>
                <c:pt idx="205">
                  <c:v>4.2899383008331494E-2</c:v>
                </c:pt>
                <c:pt idx="206">
                  <c:v>-2.1059697771611353E-2</c:v>
                </c:pt>
                <c:pt idx="207">
                  <c:v>-8.0354600278576882E-2</c:v>
                </c:pt>
                <c:pt idx="208">
                  <c:v>-0.1309835919220303</c:v>
                </c:pt>
                <c:pt idx="209">
                  <c:v>-0.163860583565485</c:v>
                </c:pt>
                <c:pt idx="210">
                  <c:v>-0.17546516434542914</c:v>
                </c:pt>
                <c:pt idx="211">
                  <c:v>-0.16405756685239309</c:v>
                </c:pt>
                <c:pt idx="212">
                  <c:v>-0.13149855849584668</c:v>
                </c:pt>
                <c:pt idx="213">
                  <c:v>-8.1001639275790752E-2</c:v>
                </c:pt>
                <c:pt idx="214">
                  <c:v>-2.2156541782754946E-2</c:v>
                </c:pt>
                <c:pt idx="215">
                  <c:v>3.8934466573789989E-2</c:v>
                </c:pt>
                <c:pt idx="216">
                  <c:v>9.450947493033679E-2</c:v>
                </c:pt>
                <c:pt idx="217">
                  <c:v>0.13955648328688194</c:v>
                </c:pt>
                <c:pt idx="218">
                  <c:v>0.16945549164342827</c:v>
                </c:pt>
                <c:pt idx="219">
                  <c:v>0.18101449999997393</c:v>
                </c:pt>
                <c:pt idx="220">
                  <c:v>0.17398150835651968</c:v>
                </c:pt>
                <c:pt idx="221">
                  <c:v>0.14939251671306589</c:v>
                </c:pt>
                <c:pt idx="222">
                  <c:v>0.11022761420610214</c:v>
                </c:pt>
                <c:pt idx="223">
                  <c:v>5.6158033426157349E-2</c:v>
                </c:pt>
                <c:pt idx="224">
                  <c:v>-3.7949582172978197E-3</c:v>
                </c:pt>
                <c:pt idx="225">
                  <c:v>-6.2759860724261429E-2</c:v>
                </c:pt>
                <c:pt idx="226">
                  <c:v>-0.1179694415042062</c:v>
                </c:pt>
                <c:pt idx="227">
                  <c:v>-0.15980643314765974</c:v>
                </c:pt>
                <c:pt idx="228">
                  <c:v>-0.18064342479111425</c:v>
                </c:pt>
                <c:pt idx="229">
                  <c:v>-0.17801641643456842</c:v>
                </c:pt>
                <c:pt idx="230">
                  <c:v>-0.1546694080780229</c:v>
                </c:pt>
                <c:pt idx="231">
                  <c:v>-0.11303931058498565</c:v>
                </c:pt>
                <c:pt idx="232">
                  <c:v>-5.3564891364931519E-2</c:v>
                </c:pt>
                <c:pt idx="233">
                  <c:v>1.3462116991615397E-2</c:v>
                </c:pt>
                <c:pt idx="234">
                  <c:v>7.5167214484651163E-2</c:v>
                </c:pt>
                <c:pt idx="235">
                  <c:v>0.13033813370470712</c:v>
                </c:pt>
                <c:pt idx="236">
                  <c:v>0.16908514206125233</c:v>
                </c:pt>
                <c:pt idx="237">
                  <c:v>0.18750523955428833</c:v>
                </c:pt>
                <c:pt idx="238">
                  <c:v>0.18702424791083416</c:v>
                </c:pt>
                <c:pt idx="239">
                  <c:v>0.16764325626738028</c:v>
                </c:pt>
                <c:pt idx="240">
                  <c:v>0.13157426462392552</c:v>
                </c:pt>
                <c:pt idx="241">
                  <c:v>8.0805272980472104E-2</c:v>
                </c:pt>
                <c:pt idx="242">
                  <c:v>2.1608281337016928E-2</c:v>
                </c:pt>
                <c:pt idx="243">
                  <c:v>-3.8624710306436327E-2</c:v>
                </c:pt>
                <c:pt idx="244">
                  <c:v>-9.398570194989142E-2</c:v>
                </c:pt>
                <c:pt idx="245">
                  <c:v>-0.13943469359334493</c:v>
                </c:pt>
                <c:pt idx="246">
                  <c:v>-0.16858768523679959</c:v>
                </c:pt>
                <c:pt idx="247">
                  <c:v>-0.1787286768802536</c:v>
                </c:pt>
                <c:pt idx="248">
                  <c:v>-0.16856966852370761</c:v>
                </c:pt>
                <c:pt idx="249">
                  <c:v>-0.13853066016716226</c:v>
                </c:pt>
                <c:pt idx="250">
                  <c:v>-9.4233062674126428E-2</c:v>
                </c:pt>
                <c:pt idx="251">
                  <c:v>-3.8976643454070467E-2</c:v>
                </c:pt>
                <c:pt idx="252">
                  <c:v>1.8166364902476341E-2</c:v>
                </c:pt>
                <c:pt idx="253">
                  <c:v>7.1208962395512165E-2</c:v>
                </c:pt>
                <c:pt idx="254">
                  <c:v>0.11530397075205732</c:v>
                </c:pt>
                <c:pt idx="255">
                  <c:v>0.14573688997211309</c:v>
                </c:pt>
                <c:pt idx="256">
                  <c:v>0.15857448746514913</c:v>
                </c:pt>
                <c:pt idx="257">
                  <c:v>0.15490149582169491</c:v>
                </c:pt>
                <c:pt idx="258">
                  <c:v>0.13488941504175098</c:v>
                </c:pt>
                <c:pt idx="259">
                  <c:v>0.10111451253478615</c:v>
                </c:pt>
                <c:pt idx="260">
                  <c:v>5.5665520891332684E-2</c:v>
                </c:pt>
                <c:pt idx="261">
                  <c:v>2.7644401113879197E-3</c:v>
                </c:pt>
                <c:pt idx="262">
                  <c:v>-4.9215462395575733E-2</c:v>
                </c:pt>
                <c:pt idx="263">
                  <c:v>-9.6120454039029218E-2</c:v>
                </c:pt>
                <c:pt idx="264">
                  <c:v>-0.13323253481897393</c:v>
                </c:pt>
                <c:pt idx="265">
                  <c:v>-0.15569352646242851</c:v>
                </c:pt>
                <c:pt idx="266">
                  <c:v>-0.15954842896939242</c:v>
                </c:pt>
                <c:pt idx="267">
                  <c:v>-0.14507550974933672</c:v>
                </c:pt>
                <c:pt idx="268">
                  <c:v>-0.11590450139279132</c:v>
                </c:pt>
                <c:pt idx="269">
                  <c:v>-7.5841903899755467E-2</c:v>
                </c:pt>
                <c:pt idx="270">
                  <c:v>-2.8470895543208828E-2</c:v>
                </c:pt>
                <c:pt idx="271">
                  <c:v>2.0173523676847105E-2</c:v>
                </c:pt>
                <c:pt idx="272">
                  <c:v>6.2023621169882984E-2</c:v>
                </c:pt>
                <c:pt idx="273">
                  <c:v>9.4834629526428349E-2</c:v>
                </c:pt>
                <c:pt idx="274">
                  <c:v>0.11647363788297459</c:v>
                </c:pt>
                <c:pt idx="275">
                  <c:v>0.12486864623952032</c:v>
                </c:pt>
                <c:pt idx="276">
                  <c:v>0.11811565459606606</c:v>
                </c:pt>
                <c:pt idx="277">
                  <c:v>9.6998662952612225E-2</c:v>
                </c:pt>
                <c:pt idx="278">
                  <c:v>6.4149671309158551E-2</c:v>
                </c:pt>
                <c:pt idx="279">
                  <c:v>2.2704679665703685E-2</c:v>
                </c:pt>
                <c:pt idx="280">
                  <c:v>-2.2100311977749795E-2</c:v>
                </c:pt>
                <c:pt idx="281">
                  <c:v>-6.6177303621204692E-2</c:v>
                </c:pt>
                <c:pt idx="282">
                  <c:v>-0.10465429526465829</c:v>
                </c:pt>
                <c:pt idx="283">
                  <c:v>-0.12932728690811288</c:v>
                </c:pt>
                <c:pt idx="284">
                  <c:v>-0.13972027855156691</c:v>
                </c:pt>
                <c:pt idx="285">
                  <c:v>-0.135665270195021</c:v>
                </c:pt>
                <c:pt idx="286">
                  <c:v>-0.11793267270198501</c:v>
                </c:pt>
                <c:pt idx="287">
                  <c:v>-8.9523253481929244E-2</c:v>
                </c:pt>
                <c:pt idx="288">
                  <c:v>-5.5172245125382824E-2</c:v>
                </c:pt>
                <c:pt idx="289">
                  <c:v>-2.0004647632346918E-2</c:v>
                </c:pt>
                <c:pt idx="290">
                  <c:v>1.4389771587707795E-2</c:v>
                </c:pt>
                <c:pt idx="291">
                  <c:v>4.4372779944254127E-2</c:v>
                </c:pt>
                <c:pt idx="292">
                  <c:v>6.7550377437290102E-2</c:v>
                </c:pt>
                <c:pt idx="293">
                  <c:v>8.1481796657345312E-2</c:v>
                </c:pt>
                <c:pt idx="294">
                  <c:v>8.4136805013891161E-2</c:v>
                </c:pt>
                <c:pt idx="295">
                  <c:v>7.5166902506927286E-2</c:v>
                </c:pt>
                <c:pt idx="296">
                  <c:v>5.4157321726983385E-2</c:v>
                </c:pt>
                <c:pt idx="297">
                  <c:v>2.3996330083528718E-2</c:v>
                </c:pt>
                <c:pt idx="298">
                  <c:v>-1.068607242343499E-2</c:v>
                </c:pt>
                <c:pt idx="299">
                  <c:v>-4.6601153203380763E-2</c:v>
                </c:pt>
                <c:pt idx="300">
                  <c:v>-7.8358144846833455E-2</c:v>
                </c:pt>
                <c:pt idx="301">
                  <c:v>-0.10146304735379874</c:v>
                </c:pt>
                <c:pt idx="302">
                  <c:v>-0.11398403899725229</c:v>
                </c:pt>
                <c:pt idx="303">
                  <c:v>-0.11433111977719668</c:v>
                </c:pt>
                <c:pt idx="304">
                  <c:v>-0.10308852228416063</c:v>
                </c:pt>
                <c:pt idx="305">
                  <c:v>-8.3325513927615724E-2</c:v>
                </c:pt>
                <c:pt idx="306">
                  <c:v>-5.8507094707559236E-2</c:v>
                </c:pt>
                <c:pt idx="307">
                  <c:v>-3.2304497214523296E-2</c:v>
                </c:pt>
                <c:pt idx="308">
                  <c:v>-6.5214888579770425E-3</c:v>
                </c:pt>
                <c:pt idx="309">
                  <c:v>1.5104930362077974E-2</c:v>
                </c:pt>
                <c:pt idx="310">
                  <c:v>3.1022527855113953E-2</c:v>
                </c:pt>
                <c:pt idx="311">
                  <c:v>4.0985536211659956E-2</c:v>
                </c:pt>
                <c:pt idx="312">
                  <c:v>4.296854456820582E-2</c:v>
                </c:pt>
                <c:pt idx="313">
                  <c:v>3.6859552924751897E-2</c:v>
                </c:pt>
                <c:pt idx="314">
                  <c:v>2.3050561281297496E-2</c:v>
                </c:pt>
                <c:pt idx="315">
                  <c:v>4.2081587743337187E-3</c:v>
                </c:pt>
                <c:pt idx="316">
                  <c:v>-1.8454422005611551E-2</c:v>
                </c:pt>
                <c:pt idx="317">
                  <c:v>-4.0635413649064672E-2</c:v>
                </c:pt>
                <c:pt idx="318">
                  <c:v>-5.7607816156028467E-2</c:v>
                </c:pt>
                <c:pt idx="319">
                  <c:v>-6.8357396935973314E-2</c:v>
                </c:pt>
                <c:pt idx="320">
                  <c:v>-7.2212299442937222E-2</c:v>
                </c:pt>
                <c:pt idx="321">
                  <c:v>-6.9193291086391315E-2</c:v>
                </c:pt>
                <c:pt idx="322">
                  <c:v>-6.0106871866335926E-2</c:v>
                </c:pt>
                <c:pt idx="323">
                  <c:v>-4.7791774373299886E-2</c:v>
                </c:pt>
                <c:pt idx="324">
                  <c:v>-3.5364766016753868E-2</c:v>
                </c:pt>
                <c:pt idx="325">
                  <c:v>-2.4767846796698544E-2</c:v>
                </c:pt>
                <c:pt idx="326">
                  <c:v>-1.6385249303662454E-2</c:v>
                </c:pt>
                <c:pt idx="327">
                  <c:v>-1.0062240947116486E-2</c:v>
                </c:pt>
                <c:pt idx="328">
                  <c:v>-7.5308217270609506E-3</c:v>
                </c:pt>
                <c:pt idx="329">
                  <c:v>-7.8657242340248699E-3</c:v>
                </c:pt>
                <c:pt idx="330">
                  <c:v>-1.027871587747908E-2</c:v>
                </c:pt>
                <c:pt idx="331">
                  <c:v>-1.5743707520933341E-2</c:v>
                </c:pt>
                <c:pt idx="332">
                  <c:v>-2.3336699164387652E-2</c:v>
                </c:pt>
                <c:pt idx="333">
                  <c:v>-3.2133690807841404E-2</c:v>
                </c:pt>
                <c:pt idx="334">
                  <c:v>-3.9838682451295702E-2</c:v>
                </c:pt>
                <c:pt idx="335">
                  <c:v>-4.6339674094750004E-2</c:v>
                </c:pt>
                <c:pt idx="336">
                  <c:v>-5.0320665738204269E-2</c:v>
                </c:pt>
                <c:pt idx="337">
                  <c:v>-4.9961657381658447E-2</c:v>
                </c:pt>
                <c:pt idx="338">
                  <c:v>-4.5794649025112516E-2</c:v>
                </c:pt>
                <c:pt idx="339">
                  <c:v>-3.8827640668566546E-2</c:v>
                </c:pt>
                <c:pt idx="340">
                  <c:v>-3.0292632312020572E-2</c:v>
                </c:pt>
                <c:pt idx="341">
                  <c:v>-2.164562395547516E-2</c:v>
                </c:pt>
                <c:pt idx="342">
                  <c:v>-1.6274615598929225E-2</c:v>
                </c:pt>
                <c:pt idx="343">
                  <c:v>-1.5159607242383341E-2</c:v>
                </c:pt>
                <c:pt idx="344">
                  <c:v>-1.7012598885837504E-2</c:v>
                </c:pt>
                <c:pt idx="345">
                  <c:v>-2.1833590529291409E-2</c:v>
                </c:pt>
                <c:pt idx="346">
                  <c:v>-2.9930582172745697E-2</c:v>
                </c:pt>
                <c:pt idx="347">
                  <c:v>-3.9147984679709577E-2</c:v>
                </c:pt>
                <c:pt idx="348">
                  <c:v>-4.7190065459653797E-2</c:v>
                </c:pt>
                <c:pt idx="349">
                  <c:v>-5.299105710310803E-2</c:v>
                </c:pt>
                <c:pt idx="350">
                  <c:v>-5.7533459610071891E-2</c:v>
                </c:pt>
                <c:pt idx="351">
                  <c:v>-6.1158040390016412E-2</c:v>
                </c:pt>
                <c:pt idx="352">
                  <c:v>-6.2812942896980278E-2</c:v>
                </c:pt>
                <c:pt idx="353">
                  <c:v>-6.2649934540434438E-2</c:v>
                </c:pt>
                <c:pt idx="354">
                  <c:v>-5.9491515320378767E-2</c:v>
                </c:pt>
                <c:pt idx="355">
                  <c:v>-5.3033917827342722E-2</c:v>
                </c:pt>
                <c:pt idx="356">
                  <c:v>-4.3042909470796739E-2</c:v>
                </c:pt>
                <c:pt idx="357">
                  <c:v>-3.0906990250741496E-2</c:v>
                </c:pt>
                <c:pt idx="358">
                  <c:v>-1.8536892757705488E-2</c:v>
                </c:pt>
                <c:pt idx="359">
                  <c:v>-7.5938844011594654E-3</c:v>
                </c:pt>
              </c:numCache>
            </c:numRef>
          </c:yVal>
          <c:smooth val="1"/>
        </c:ser>
        <c:dLbls>
          <c:showLegendKey val="0"/>
          <c:showVal val="0"/>
          <c:showCatName val="0"/>
          <c:showSerName val="0"/>
          <c:showPercent val="0"/>
          <c:showBubbleSize val="0"/>
        </c:dLbls>
        <c:axId val="396361152"/>
        <c:axId val="396362272"/>
      </c:scatterChart>
      <c:valAx>
        <c:axId val="396361152"/>
        <c:scaling>
          <c:orientation val="minMax"/>
        </c:scaling>
        <c:delete val="0"/>
        <c:axPos val="b"/>
        <c:majorGridlines>
          <c:spPr>
            <a:ln w="9525" cap="flat" cmpd="sng" algn="ctr">
              <a:solidFill>
                <a:schemeClr val="tx1">
                  <a:lumMod val="15000"/>
                  <a:lumOff val="85000"/>
                </a:schemeClr>
              </a:solidFill>
              <a:round/>
            </a:ln>
            <a:effectLst/>
          </c:spPr>
        </c:majorGridlines>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6362272"/>
        <c:crosses val="autoZero"/>
        <c:crossBetween val="midCat"/>
      </c:valAx>
      <c:valAx>
        <c:axId val="3963622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6361152"/>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4.8942709885847119E-2"/>
          <c:y val="0.12458000880533264"/>
          <c:w val="0.90456247105218812"/>
          <c:h val="0.84599164265797466"/>
        </c:manualLayout>
      </c:layout>
      <c:scatterChart>
        <c:scatterStyle val="smoothMarker"/>
        <c:varyColors val="0"/>
        <c:ser>
          <c:idx val="0"/>
          <c:order val="0"/>
          <c:tx>
            <c:strRef>
              <c:f>'Heave #1'!$J$1</c:f>
              <c:strCache>
                <c:ptCount val="1"/>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strRef>
              <c:f>'Heave #1'!$H$2:$H$363</c:f>
              <c:strCache>
                <c:ptCount val="360"/>
                <c:pt idx="0">
                  <c:v>T</c:v>
                </c:pt>
                <c:pt idx="1">
                  <c:v>255700</c:v>
                </c:pt>
                <c:pt idx="2">
                  <c:v>255757</c:v>
                </c:pt>
                <c:pt idx="3">
                  <c:v>255813</c:v>
                </c:pt>
                <c:pt idx="4">
                  <c:v>255868</c:v>
                </c:pt>
                <c:pt idx="5">
                  <c:v>255925</c:v>
                </c:pt>
                <c:pt idx="6">
                  <c:v>255981</c:v>
                </c:pt>
                <c:pt idx="7">
                  <c:v>256036</c:v>
                </c:pt>
                <c:pt idx="8">
                  <c:v>256093</c:v>
                </c:pt>
                <c:pt idx="9">
                  <c:v>256149</c:v>
                </c:pt>
                <c:pt idx="10">
                  <c:v>256204</c:v>
                </c:pt>
                <c:pt idx="11">
                  <c:v>256261</c:v>
                </c:pt>
                <c:pt idx="12">
                  <c:v>256317</c:v>
                </c:pt>
                <c:pt idx="13">
                  <c:v>256372</c:v>
                </c:pt>
                <c:pt idx="14">
                  <c:v>256429</c:v>
                </c:pt>
                <c:pt idx="15">
                  <c:v>256485</c:v>
                </c:pt>
                <c:pt idx="16">
                  <c:v>256540</c:v>
                </c:pt>
                <c:pt idx="17">
                  <c:v>256596</c:v>
                </c:pt>
                <c:pt idx="18">
                  <c:v>256653</c:v>
                </c:pt>
                <c:pt idx="19">
                  <c:v>256708</c:v>
                </c:pt>
                <c:pt idx="20">
                  <c:v>256764</c:v>
                </c:pt>
                <c:pt idx="21">
                  <c:v>256820</c:v>
                </c:pt>
                <c:pt idx="22">
                  <c:v>256876</c:v>
                </c:pt>
                <c:pt idx="23">
                  <c:v>256932</c:v>
                </c:pt>
                <c:pt idx="24">
                  <c:v>256988</c:v>
                </c:pt>
                <c:pt idx="25">
                  <c:v>257044</c:v>
                </c:pt>
                <c:pt idx="26">
                  <c:v>257100</c:v>
                </c:pt>
                <c:pt idx="27">
                  <c:v>257156</c:v>
                </c:pt>
                <c:pt idx="28">
                  <c:v>257212</c:v>
                </c:pt>
                <c:pt idx="29">
                  <c:v>257268</c:v>
                </c:pt>
                <c:pt idx="30">
                  <c:v>257324</c:v>
                </c:pt>
                <c:pt idx="31">
                  <c:v>257380</c:v>
                </c:pt>
                <c:pt idx="32">
                  <c:v>257436</c:v>
                </c:pt>
                <c:pt idx="33">
                  <c:v>257491</c:v>
                </c:pt>
                <c:pt idx="34">
                  <c:v>257548</c:v>
                </c:pt>
                <c:pt idx="35">
                  <c:v>257604</c:v>
                </c:pt>
                <c:pt idx="36">
                  <c:v>257659</c:v>
                </c:pt>
                <c:pt idx="37">
                  <c:v>257716</c:v>
                </c:pt>
                <c:pt idx="38">
                  <c:v>257772</c:v>
                </c:pt>
                <c:pt idx="39">
                  <c:v>257828</c:v>
                </c:pt>
                <c:pt idx="40">
                  <c:v>257884</c:v>
                </c:pt>
                <c:pt idx="41">
                  <c:v>257940</c:v>
                </c:pt>
                <c:pt idx="42">
                  <c:v>257996</c:v>
                </c:pt>
                <c:pt idx="43">
                  <c:v>258052</c:v>
                </c:pt>
                <c:pt idx="44">
                  <c:v>258108</c:v>
                </c:pt>
                <c:pt idx="45">
                  <c:v>258164</c:v>
                </c:pt>
                <c:pt idx="46">
                  <c:v>258220</c:v>
                </c:pt>
                <c:pt idx="47">
                  <c:v>258276</c:v>
                </c:pt>
                <c:pt idx="48">
                  <c:v>258332</c:v>
                </c:pt>
                <c:pt idx="49">
                  <c:v>258387</c:v>
                </c:pt>
                <c:pt idx="50">
                  <c:v>258444</c:v>
                </c:pt>
                <c:pt idx="51">
                  <c:v>258500</c:v>
                </c:pt>
                <c:pt idx="52">
                  <c:v>258555</c:v>
                </c:pt>
                <c:pt idx="53">
                  <c:v>258612</c:v>
                </c:pt>
                <c:pt idx="54">
                  <c:v>258668</c:v>
                </c:pt>
                <c:pt idx="55">
                  <c:v>258724</c:v>
                </c:pt>
                <c:pt idx="56">
                  <c:v>258780</c:v>
                </c:pt>
                <c:pt idx="57">
                  <c:v>258836</c:v>
                </c:pt>
                <c:pt idx="58">
                  <c:v>258892</c:v>
                </c:pt>
                <c:pt idx="59">
                  <c:v>258948</c:v>
                </c:pt>
                <c:pt idx="60">
                  <c:v>259004</c:v>
                </c:pt>
                <c:pt idx="61">
                  <c:v>259060</c:v>
                </c:pt>
                <c:pt idx="62">
                  <c:v>259116</c:v>
                </c:pt>
                <c:pt idx="63">
                  <c:v>259172</c:v>
                </c:pt>
                <c:pt idx="64">
                  <c:v>259228</c:v>
                </c:pt>
                <c:pt idx="65">
                  <c:v>259284</c:v>
                </c:pt>
                <c:pt idx="66">
                  <c:v>259340</c:v>
                </c:pt>
                <c:pt idx="67">
                  <c:v>259396</c:v>
                </c:pt>
                <c:pt idx="68">
                  <c:v>259452</c:v>
                </c:pt>
                <c:pt idx="69">
                  <c:v>259508</c:v>
                </c:pt>
                <c:pt idx="70">
                  <c:v>259564</c:v>
                </c:pt>
                <c:pt idx="71">
                  <c:v>259620</c:v>
                </c:pt>
                <c:pt idx="72">
                  <c:v>259676</c:v>
                </c:pt>
                <c:pt idx="73">
                  <c:v>259732</c:v>
                </c:pt>
                <c:pt idx="74">
                  <c:v>259787</c:v>
                </c:pt>
                <c:pt idx="75">
                  <c:v>259844</c:v>
                </c:pt>
                <c:pt idx="76">
                  <c:v>259900</c:v>
                </c:pt>
                <c:pt idx="77">
                  <c:v>259955</c:v>
                </c:pt>
                <c:pt idx="78">
                  <c:v>260012</c:v>
                </c:pt>
                <c:pt idx="79">
                  <c:v>260068</c:v>
                </c:pt>
                <c:pt idx="80">
                  <c:v>260123</c:v>
                </c:pt>
                <c:pt idx="81">
                  <c:v>260179</c:v>
                </c:pt>
                <c:pt idx="82">
                  <c:v>260236</c:v>
                </c:pt>
                <c:pt idx="83">
                  <c:v>260292</c:v>
                </c:pt>
                <c:pt idx="84">
                  <c:v>260347</c:v>
                </c:pt>
                <c:pt idx="85">
                  <c:v>260404</c:v>
                </c:pt>
                <c:pt idx="86">
                  <c:v>260460</c:v>
                </c:pt>
                <c:pt idx="87">
                  <c:v>260515</c:v>
                </c:pt>
                <c:pt idx="88">
                  <c:v>260572</c:v>
                </c:pt>
                <c:pt idx="89">
                  <c:v>260628</c:v>
                </c:pt>
                <c:pt idx="90">
                  <c:v>260683</c:v>
                </c:pt>
                <c:pt idx="91">
                  <c:v>260740</c:v>
                </c:pt>
                <c:pt idx="92">
                  <c:v>260796</c:v>
                </c:pt>
                <c:pt idx="93">
                  <c:v>260851</c:v>
                </c:pt>
                <c:pt idx="94">
                  <c:v>260908</c:v>
                </c:pt>
                <c:pt idx="95">
                  <c:v>260964</c:v>
                </c:pt>
                <c:pt idx="96">
                  <c:v>261019</c:v>
                </c:pt>
                <c:pt idx="97">
                  <c:v>261075</c:v>
                </c:pt>
                <c:pt idx="98">
                  <c:v>261132</c:v>
                </c:pt>
                <c:pt idx="99">
                  <c:v>261187</c:v>
                </c:pt>
                <c:pt idx="100">
                  <c:v>261243</c:v>
                </c:pt>
                <c:pt idx="101">
                  <c:v>261300</c:v>
                </c:pt>
                <c:pt idx="102">
                  <c:v>261355</c:v>
                </c:pt>
                <c:pt idx="103">
                  <c:v>261411</c:v>
                </c:pt>
                <c:pt idx="104">
                  <c:v>261468</c:v>
                </c:pt>
                <c:pt idx="105">
                  <c:v>261523</c:v>
                </c:pt>
                <c:pt idx="106">
                  <c:v>261579</c:v>
                </c:pt>
                <c:pt idx="107">
                  <c:v>261636</c:v>
                </c:pt>
                <c:pt idx="108">
                  <c:v>261691</c:v>
                </c:pt>
                <c:pt idx="109">
                  <c:v>261747</c:v>
                </c:pt>
                <c:pt idx="110">
                  <c:v>261804</c:v>
                </c:pt>
                <c:pt idx="111">
                  <c:v>261859</c:v>
                </c:pt>
                <c:pt idx="112">
                  <c:v>261915</c:v>
                </c:pt>
                <c:pt idx="113">
                  <c:v>261971</c:v>
                </c:pt>
                <c:pt idx="114">
                  <c:v>262027</c:v>
                </c:pt>
                <c:pt idx="115">
                  <c:v>262083</c:v>
                </c:pt>
                <c:pt idx="116">
                  <c:v>262139</c:v>
                </c:pt>
                <c:pt idx="117">
                  <c:v>262196</c:v>
                </c:pt>
                <c:pt idx="118">
                  <c:v>262251</c:v>
                </c:pt>
                <c:pt idx="119">
                  <c:v>262307</c:v>
                </c:pt>
                <c:pt idx="120">
                  <c:v>262364</c:v>
                </c:pt>
                <c:pt idx="121">
                  <c:v>262419</c:v>
                </c:pt>
                <c:pt idx="122">
                  <c:v>262475</c:v>
                </c:pt>
                <c:pt idx="123">
                  <c:v>262532</c:v>
                </c:pt>
                <c:pt idx="124">
                  <c:v>262587</c:v>
                </c:pt>
                <c:pt idx="125">
                  <c:v>262643</c:v>
                </c:pt>
                <c:pt idx="126">
                  <c:v>262700</c:v>
                </c:pt>
                <c:pt idx="127">
                  <c:v>262755</c:v>
                </c:pt>
                <c:pt idx="128">
                  <c:v>262811</c:v>
                </c:pt>
                <c:pt idx="129">
                  <c:v>262867</c:v>
                </c:pt>
                <c:pt idx="130">
                  <c:v>262923</c:v>
                </c:pt>
                <c:pt idx="131">
                  <c:v>262979</c:v>
                </c:pt>
                <c:pt idx="132">
                  <c:v>263035</c:v>
                </c:pt>
                <c:pt idx="133">
                  <c:v>263091</c:v>
                </c:pt>
                <c:pt idx="134">
                  <c:v>263147</c:v>
                </c:pt>
                <c:pt idx="135">
                  <c:v>263203</c:v>
                </c:pt>
                <c:pt idx="136">
                  <c:v>263260</c:v>
                </c:pt>
                <c:pt idx="137">
                  <c:v>263315</c:v>
                </c:pt>
                <c:pt idx="138">
                  <c:v>263371</c:v>
                </c:pt>
                <c:pt idx="139">
                  <c:v>263428</c:v>
                </c:pt>
                <c:pt idx="140">
                  <c:v>263483</c:v>
                </c:pt>
                <c:pt idx="141">
                  <c:v>263539</c:v>
                </c:pt>
                <c:pt idx="142">
                  <c:v>263596</c:v>
                </c:pt>
                <c:pt idx="143">
                  <c:v>263651</c:v>
                </c:pt>
                <c:pt idx="144">
                  <c:v>263707</c:v>
                </c:pt>
                <c:pt idx="145">
                  <c:v>263763</c:v>
                </c:pt>
                <c:pt idx="146">
                  <c:v>263819</c:v>
                </c:pt>
                <c:pt idx="147">
                  <c:v>263875</c:v>
                </c:pt>
                <c:pt idx="148">
                  <c:v>263931</c:v>
                </c:pt>
                <c:pt idx="149">
                  <c:v>263987</c:v>
                </c:pt>
                <c:pt idx="150">
                  <c:v>264043</c:v>
                </c:pt>
                <c:pt idx="151">
                  <c:v>264099</c:v>
                </c:pt>
                <c:pt idx="152">
                  <c:v>264155</c:v>
                </c:pt>
                <c:pt idx="153">
                  <c:v>264211</c:v>
                </c:pt>
                <c:pt idx="154">
                  <c:v>264267</c:v>
                </c:pt>
                <c:pt idx="155">
                  <c:v>264324</c:v>
                </c:pt>
                <c:pt idx="156">
                  <c:v>264379</c:v>
                </c:pt>
                <c:pt idx="157">
                  <c:v>264435</c:v>
                </c:pt>
                <c:pt idx="158">
                  <c:v>264492</c:v>
                </c:pt>
                <c:pt idx="159">
                  <c:v>264547</c:v>
                </c:pt>
                <c:pt idx="160">
                  <c:v>264603</c:v>
                </c:pt>
                <c:pt idx="161">
                  <c:v>264659</c:v>
                </c:pt>
                <c:pt idx="162">
                  <c:v>264715</c:v>
                </c:pt>
                <c:pt idx="163">
                  <c:v>264771</c:v>
                </c:pt>
                <c:pt idx="164">
                  <c:v>264827</c:v>
                </c:pt>
                <c:pt idx="165">
                  <c:v>264883</c:v>
                </c:pt>
                <c:pt idx="166">
                  <c:v>264939</c:v>
                </c:pt>
                <c:pt idx="167">
                  <c:v>264995</c:v>
                </c:pt>
                <c:pt idx="168">
                  <c:v>265051</c:v>
                </c:pt>
                <c:pt idx="169">
                  <c:v>265107</c:v>
                </c:pt>
                <c:pt idx="170">
                  <c:v>265163</c:v>
                </c:pt>
                <c:pt idx="171">
                  <c:v>265219</c:v>
                </c:pt>
                <c:pt idx="172">
                  <c:v>265275</c:v>
                </c:pt>
                <c:pt idx="173">
                  <c:v>265331</c:v>
                </c:pt>
                <c:pt idx="174">
                  <c:v>265387</c:v>
                </c:pt>
                <c:pt idx="175">
                  <c:v>265443</c:v>
                </c:pt>
                <c:pt idx="176">
                  <c:v>265499</c:v>
                </c:pt>
                <c:pt idx="177">
                  <c:v>265554</c:v>
                </c:pt>
                <c:pt idx="178">
                  <c:v>265611</c:v>
                </c:pt>
                <c:pt idx="179">
                  <c:v>265667</c:v>
                </c:pt>
                <c:pt idx="180">
                  <c:v>265722</c:v>
                </c:pt>
                <c:pt idx="181">
                  <c:v>265779</c:v>
                </c:pt>
                <c:pt idx="182">
                  <c:v>265835</c:v>
                </c:pt>
                <c:pt idx="183">
                  <c:v>265890</c:v>
                </c:pt>
                <c:pt idx="184">
                  <c:v>265947</c:v>
                </c:pt>
                <c:pt idx="185">
                  <c:v>266003</c:v>
                </c:pt>
                <c:pt idx="186">
                  <c:v>266059</c:v>
                </c:pt>
                <c:pt idx="187">
                  <c:v>266115</c:v>
                </c:pt>
                <c:pt idx="188">
                  <c:v>266171</c:v>
                </c:pt>
                <c:pt idx="189">
                  <c:v>266227</c:v>
                </c:pt>
                <c:pt idx="190">
                  <c:v>266283</c:v>
                </c:pt>
                <c:pt idx="191">
                  <c:v>266339</c:v>
                </c:pt>
                <c:pt idx="192">
                  <c:v>266395</c:v>
                </c:pt>
                <c:pt idx="193">
                  <c:v>266450</c:v>
                </c:pt>
                <c:pt idx="194">
                  <c:v>266507</c:v>
                </c:pt>
                <c:pt idx="195">
                  <c:v>266563</c:v>
                </c:pt>
                <c:pt idx="196">
                  <c:v>266618</c:v>
                </c:pt>
                <c:pt idx="197">
                  <c:v>266675</c:v>
                </c:pt>
                <c:pt idx="198">
                  <c:v>266731</c:v>
                </c:pt>
                <c:pt idx="199">
                  <c:v>266786</c:v>
                </c:pt>
                <c:pt idx="200">
                  <c:v>266843</c:v>
                </c:pt>
                <c:pt idx="201">
                  <c:v>266898</c:v>
                </c:pt>
                <c:pt idx="202">
                  <c:v>266954</c:v>
                </c:pt>
                <c:pt idx="203">
                  <c:v>267011</c:v>
                </c:pt>
                <c:pt idx="204">
                  <c:v>267066</c:v>
                </c:pt>
                <c:pt idx="205">
                  <c:v>267122</c:v>
                </c:pt>
                <c:pt idx="206">
                  <c:v>267179</c:v>
                </c:pt>
                <c:pt idx="207">
                  <c:v>267234</c:v>
                </c:pt>
                <c:pt idx="208">
                  <c:v>267290</c:v>
                </c:pt>
                <c:pt idx="209">
                  <c:v>267346</c:v>
                </c:pt>
                <c:pt idx="210">
                  <c:v>267403</c:v>
                </c:pt>
                <c:pt idx="211">
                  <c:v>267458</c:v>
                </c:pt>
                <c:pt idx="212">
                  <c:v>267514</c:v>
                </c:pt>
                <c:pt idx="213">
                  <c:v>267571</c:v>
                </c:pt>
                <c:pt idx="214">
                  <c:v>267626</c:v>
                </c:pt>
                <c:pt idx="215">
                  <c:v>267682</c:v>
                </c:pt>
                <c:pt idx="216">
                  <c:v>267738</c:v>
                </c:pt>
                <c:pt idx="217">
                  <c:v>267794</c:v>
                </c:pt>
                <c:pt idx="218">
                  <c:v>267850</c:v>
                </c:pt>
                <c:pt idx="219">
                  <c:v>267906</c:v>
                </c:pt>
                <c:pt idx="220">
                  <c:v>267962</c:v>
                </c:pt>
                <c:pt idx="221">
                  <c:v>268018</c:v>
                </c:pt>
                <c:pt idx="222">
                  <c:v>268073</c:v>
                </c:pt>
                <c:pt idx="223">
                  <c:v>268130</c:v>
                </c:pt>
                <c:pt idx="224">
                  <c:v>268186</c:v>
                </c:pt>
                <c:pt idx="225">
                  <c:v>268241</c:v>
                </c:pt>
                <c:pt idx="226">
                  <c:v>268298</c:v>
                </c:pt>
                <c:pt idx="227">
                  <c:v>268354</c:v>
                </c:pt>
                <c:pt idx="228">
                  <c:v>268410</c:v>
                </c:pt>
                <c:pt idx="229">
                  <c:v>268466</c:v>
                </c:pt>
                <c:pt idx="230">
                  <c:v>268522</c:v>
                </c:pt>
                <c:pt idx="231">
                  <c:v>268577</c:v>
                </c:pt>
                <c:pt idx="232">
                  <c:v>268634</c:v>
                </c:pt>
                <c:pt idx="233">
                  <c:v>268690</c:v>
                </c:pt>
                <c:pt idx="234">
                  <c:v>268745</c:v>
                </c:pt>
                <c:pt idx="235">
                  <c:v>268802</c:v>
                </c:pt>
                <c:pt idx="236">
                  <c:v>268858</c:v>
                </c:pt>
                <c:pt idx="237">
                  <c:v>268913</c:v>
                </c:pt>
                <c:pt idx="238">
                  <c:v>268969</c:v>
                </c:pt>
                <c:pt idx="239">
                  <c:v>269025</c:v>
                </c:pt>
                <c:pt idx="240">
                  <c:v>269081</c:v>
                </c:pt>
                <c:pt idx="241">
                  <c:v>269137</c:v>
                </c:pt>
                <c:pt idx="242">
                  <c:v>269193</c:v>
                </c:pt>
                <c:pt idx="243">
                  <c:v>269249</c:v>
                </c:pt>
                <c:pt idx="244">
                  <c:v>269305</c:v>
                </c:pt>
                <c:pt idx="245">
                  <c:v>269361</c:v>
                </c:pt>
                <c:pt idx="246">
                  <c:v>269417</c:v>
                </c:pt>
                <c:pt idx="247">
                  <c:v>269473</c:v>
                </c:pt>
                <c:pt idx="248">
                  <c:v>269529</c:v>
                </c:pt>
                <c:pt idx="249">
                  <c:v>269585</c:v>
                </c:pt>
                <c:pt idx="250">
                  <c:v>269640</c:v>
                </c:pt>
                <c:pt idx="251">
                  <c:v>269697</c:v>
                </c:pt>
                <c:pt idx="252">
                  <c:v>269753</c:v>
                </c:pt>
                <c:pt idx="253">
                  <c:v>269808</c:v>
                </c:pt>
                <c:pt idx="254">
                  <c:v>269864</c:v>
                </c:pt>
                <c:pt idx="255">
                  <c:v>269921</c:v>
                </c:pt>
                <c:pt idx="256">
                  <c:v>269976</c:v>
                </c:pt>
                <c:pt idx="257">
                  <c:v>270032</c:v>
                </c:pt>
                <c:pt idx="258">
                  <c:v>270089</c:v>
                </c:pt>
                <c:pt idx="259">
                  <c:v>270144</c:v>
                </c:pt>
                <c:pt idx="260">
                  <c:v>270200</c:v>
                </c:pt>
                <c:pt idx="261">
                  <c:v>270257</c:v>
                </c:pt>
                <c:pt idx="262">
                  <c:v>270312</c:v>
                </c:pt>
                <c:pt idx="263">
                  <c:v>270368</c:v>
                </c:pt>
                <c:pt idx="264">
                  <c:v>270425</c:v>
                </c:pt>
                <c:pt idx="265">
                  <c:v>270481</c:v>
                </c:pt>
                <c:pt idx="266">
                  <c:v>270536</c:v>
                </c:pt>
                <c:pt idx="267">
                  <c:v>270593</c:v>
                </c:pt>
                <c:pt idx="268">
                  <c:v>270649</c:v>
                </c:pt>
                <c:pt idx="269">
                  <c:v>270704</c:v>
                </c:pt>
                <c:pt idx="270">
                  <c:v>270760</c:v>
                </c:pt>
                <c:pt idx="271">
                  <c:v>270817</c:v>
                </c:pt>
                <c:pt idx="272">
                  <c:v>270872</c:v>
                </c:pt>
                <c:pt idx="273">
                  <c:v>270928</c:v>
                </c:pt>
                <c:pt idx="274">
                  <c:v>270984</c:v>
                </c:pt>
                <c:pt idx="275">
                  <c:v>271040</c:v>
                </c:pt>
                <c:pt idx="276">
                  <c:v>271096</c:v>
                </c:pt>
                <c:pt idx="277">
                  <c:v>271152</c:v>
                </c:pt>
                <c:pt idx="278">
                  <c:v>271208</c:v>
                </c:pt>
                <c:pt idx="279">
                  <c:v>271264</c:v>
                </c:pt>
                <c:pt idx="280">
                  <c:v>271320</c:v>
                </c:pt>
                <c:pt idx="281">
                  <c:v>271376</c:v>
                </c:pt>
                <c:pt idx="282">
                  <c:v>271432</c:v>
                </c:pt>
                <c:pt idx="283">
                  <c:v>271488</c:v>
                </c:pt>
                <c:pt idx="284">
                  <c:v>271544</c:v>
                </c:pt>
                <c:pt idx="285">
                  <c:v>271600</c:v>
                </c:pt>
                <c:pt idx="286">
                  <c:v>271655</c:v>
                </c:pt>
                <c:pt idx="287">
                  <c:v>271712</c:v>
                </c:pt>
                <c:pt idx="288">
                  <c:v>271768</c:v>
                </c:pt>
                <c:pt idx="289">
                  <c:v>271823</c:v>
                </c:pt>
                <c:pt idx="290">
                  <c:v>271880</c:v>
                </c:pt>
                <c:pt idx="291">
                  <c:v>271936</c:v>
                </c:pt>
                <c:pt idx="292">
                  <c:v>271991</c:v>
                </c:pt>
                <c:pt idx="293">
                  <c:v>272048</c:v>
                </c:pt>
                <c:pt idx="294">
                  <c:v>272104</c:v>
                </c:pt>
                <c:pt idx="295">
                  <c:v>272159</c:v>
                </c:pt>
                <c:pt idx="296">
                  <c:v>272216</c:v>
                </c:pt>
                <c:pt idx="297">
                  <c:v>272272</c:v>
                </c:pt>
                <c:pt idx="298">
                  <c:v>272327</c:v>
                </c:pt>
                <c:pt idx="299">
                  <c:v>272384</c:v>
                </c:pt>
                <c:pt idx="300">
                  <c:v>272440</c:v>
                </c:pt>
                <c:pt idx="301">
                  <c:v>272495</c:v>
                </c:pt>
                <c:pt idx="302">
                  <c:v>272551</c:v>
                </c:pt>
                <c:pt idx="303">
                  <c:v>272608</c:v>
                </c:pt>
                <c:pt idx="304">
                  <c:v>272663</c:v>
                </c:pt>
                <c:pt idx="305">
                  <c:v>272719</c:v>
                </c:pt>
                <c:pt idx="306">
                  <c:v>272776</c:v>
                </c:pt>
                <c:pt idx="307">
                  <c:v>272831</c:v>
                </c:pt>
                <c:pt idx="308">
                  <c:v>272887</c:v>
                </c:pt>
                <c:pt idx="309">
                  <c:v>272944</c:v>
                </c:pt>
                <c:pt idx="310">
                  <c:v>272999</c:v>
                </c:pt>
                <c:pt idx="311">
                  <c:v>273055</c:v>
                </c:pt>
                <c:pt idx="312">
                  <c:v>273111</c:v>
                </c:pt>
                <c:pt idx="313">
                  <c:v>273167</c:v>
                </c:pt>
                <c:pt idx="314">
                  <c:v>273223</c:v>
                </c:pt>
                <c:pt idx="315">
                  <c:v>273278</c:v>
                </c:pt>
                <c:pt idx="316">
                  <c:v>273335</c:v>
                </c:pt>
                <c:pt idx="317">
                  <c:v>273391</c:v>
                </c:pt>
                <c:pt idx="318">
                  <c:v>273446</c:v>
                </c:pt>
                <c:pt idx="319">
                  <c:v>273503</c:v>
                </c:pt>
                <c:pt idx="320">
                  <c:v>273558</c:v>
                </c:pt>
                <c:pt idx="321">
                  <c:v>273614</c:v>
                </c:pt>
                <c:pt idx="322">
                  <c:v>273671</c:v>
                </c:pt>
                <c:pt idx="323">
                  <c:v>273726</c:v>
                </c:pt>
                <c:pt idx="324">
                  <c:v>273782</c:v>
                </c:pt>
                <c:pt idx="325">
                  <c:v>273839</c:v>
                </c:pt>
                <c:pt idx="326">
                  <c:v>273894</c:v>
                </c:pt>
                <c:pt idx="327">
                  <c:v>273950</c:v>
                </c:pt>
                <c:pt idx="328">
                  <c:v>274007</c:v>
                </c:pt>
                <c:pt idx="329">
                  <c:v>274062</c:v>
                </c:pt>
                <c:pt idx="330">
                  <c:v>274118</c:v>
                </c:pt>
                <c:pt idx="331">
                  <c:v>274174</c:v>
                </c:pt>
                <c:pt idx="332">
                  <c:v>274230</c:v>
                </c:pt>
                <c:pt idx="333">
                  <c:v>274286</c:v>
                </c:pt>
                <c:pt idx="334">
                  <c:v>274342</c:v>
                </c:pt>
                <c:pt idx="335">
                  <c:v>274398</c:v>
                </c:pt>
                <c:pt idx="336">
                  <c:v>274454</c:v>
                </c:pt>
                <c:pt idx="337">
                  <c:v>274510</c:v>
                </c:pt>
                <c:pt idx="338">
                  <c:v>274566</c:v>
                </c:pt>
                <c:pt idx="339">
                  <c:v>274622</c:v>
                </c:pt>
                <c:pt idx="340">
                  <c:v>274678</c:v>
                </c:pt>
                <c:pt idx="341">
                  <c:v>274734</c:v>
                </c:pt>
                <c:pt idx="342">
                  <c:v>274790</c:v>
                </c:pt>
                <c:pt idx="343">
                  <c:v>274846</c:v>
                </c:pt>
                <c:pt idx="344">
                  <c:v>274902</c:v>
                </c:pt>
                <c:pt idx="345">
                  <c:v>274958</c:v>
                </c:pt>
                <c:pt idx="346">
                  <c:v>275014</c:v>
                </c:pt>
                <c:pt idx="347">
                  <c:v>275069</c:v>
                </c:pt>
                <c:pt idx="348">
                  <c:v>275126</c:v>
                </c:pt>
                <c:pt idx="349">
                  <c:v>275182</c:v>
                </c:pt>
                <c:pt idx="350">
                  <c:v>275237</c:v>
                </c:pt>
                <c:pt idx="351">
                  <c:v>275294</c:v>
                </c:pt>
                <c:pt idx="352">
                  <c:v>275349</c:v>
                </c:pt>
                <c:pt idx="353">
                  <c:v>275405</c:v>
                </c:pt>
                <c:pt idx="354">
                  <c:v>275462</c:v>
                </c:pt>
                <c:pt idx="355">
                  <c:v>275517</c:v>
                </c:pt>
                <c:pt idx="356">
                  <c:v>275573</c:v>
                </c:pt>
                <c:pt idx="357">
                  <c:v>275630</c:v>
                </c:pt>
                <c:pt idx="358">
                  <c:v>275685</c:v>
                </c:pt>
                <c:pt idx="359">
                  <c:v>275741</c:v>
                </c:pt>
              </c:strCache>
            </c:strRef>
          </c:xVal>
          <c:yVal>
            <c:numRef>
              <c:f>'Heave #1'!$J$2:$J$363</c:f>
              <c:numCache>
                <c:formatCode>General</c:formatCode>
                <c:ptCount val="362"/>
                <c:pt idx="0">
                  <c:v>0</c:v>
                </c:pt>
                <c:pt idx="1">
                  <c:v>0</c:v>
                </c:pt>
                <c:pt idx="2">
                  <c:v>-2.4275807799443881E-3</c:v>
                </c:pt>
                <c:pt idx="3">
                  <c:v>-4.0005724233985263E-3</c:v>
                </c:pt>
                <c:pt idx="4">
                  <c:v>-4.6654749303624114E-3</c:v>
                </c:pt>
                <c:pt idx="5">
                  <c:v>-6.323555710306821E-3</c:v>
                </c:pt>
                <c:pt idx="6">
                  <c:v>-7.6725473537609841E-3</c:v>
                </c:pt>
                <c:pt idx="7">
                  <c:v>-7.7874498607248804E-3</c:v>
                </c:pt>
                <c:pt idx="8">
                  <c:v>-7.5075306406693007E-3</c:v>
                </c:pt>
                <c:pt idx="9">
                  <c:v>-6.4765222841234888E-3</c:v>
                </c:pt>
                <c:pt idx="10">
                  <c:v>-5.6289247910874304E-3</c:v>
                </c:pt>
                <c:pt idx="11">
                  <c:v>-5.2350055710318633E-3</c:v>
                </c:pt>
                <c:pt idx="12">
                  <c:v>-4.4559972144860129E-3</c:v>
                </c:pt>
                <c:pt idx="13">
                  <c:v>-2.5358997214499123E-3</c:v>
                </c:pt>
                <c:pt idx="14">
                  <c:v>5.2519498605650694E-5</c:v>
                </c:pt>
                <c:pt idx="15">
                  <c:v>2.4555278551514998E-3</c:v>
                </c:pt>
                <c:pt idx="16">
                  <c:v>5.3106253481876153E-3</c:v>
                </c:pt>
                <c:pt idx="17">
                  <c:v>1.1017633704733475E-2</c:v>
                </c:pt>
                <c:pt idx="18">
                  <c:v>2.4436052924789051E-2</c:v>
                </c:pt>
                <c:pt idx="19">
                  <c:v>4.3433650417825181E-2</c:v>
                </c:pt>
                <c:pt idx="20">
                  <c:v>5.7568658774371055E-2</c:v>
                </c:pt>
                <c:pt idx="21">
                  <c:v>5.6807667130916915E-2</c:v>
                </c:pt>
                <c:pt idx="22">
                  <c:v>3.8994675487462827E-2</c:v>
                </c:pt>
                <c:pt idx="23">
                  <c:v>8.3576838440086558E-3</c:v>
                </c:pt>
                <c:pt idx="24">
                  <c:v>-2.908330779944553E-2</c:v>
                </c:pt>
                <c:pt idx="25">
                  <c:v>-6.6804299442899714E-2</c:v>
                </c:pt>
                <c:pt idx="26">
                  <c:v>-9.7833291086353746E-2</c:v>
                </c:pt>
                <c:pt idx="27">
                  <c:v>-0.11976228272980791</c:v>
                </c:pt>
                <c:pt idx="28">
                  <c:v>-0.13026727437326208</c:v>
                </c:pt>
                <c:pt idx="29">
                  <c:v>-0.12705226601671624</c:v>
                </c:pt>
                <c:pt idx="30">
                  <c:v>-0.1081012576601704</c:v>
                </c:pt>
                <c:pt idx="31">
                  <c:v>-7.165024930362468E-2</c:v>
                </c:pt>
                <c:pt idx="32">
                  <c:v>-1.7531240947078801E-2</c:v>
                </c:pt>
                <c:pt idx="33">
                  <c:v>4.7253856545957214E-2</c:v>
                </c:pt>
                <c:pt idx="34">
                  <c:v>0.114109775766013</c:v>
                </c:pt>
                <c:pt idx="35">
                  <c:v>0.17004878412255864</c:v>
                </c:pt>
                <c:pt idx="36">
                  <c:v>0.20681138161559481</c:v>
                </c:pt>
                <c:pt idx="37">
                  <c:v>0.21729430083565041</c:v>
                </c:pt>
                <c:pt idx="38">
                  <c:v>0.19777330919219624</c:v>
                </c:pt>
                <c:pt idx="39">
                  <c:v>0.14918831754874207</c:v>
                </c:pt>
                <c:pt idx="40">
                  <c:v>7.3919325905287825E-2</c:v>
                </c:pt>
                <c:pt idx="41">
                  <c:v>-1.9045665738166434E-2</c:v>
                </c:pt>
                <c:pt idx="42">
                  <c:v>-0.11548265738161989</c:v>
                </c:pt>
                <c:pt idx="43">
                  <c:v>-0.20105564902507411</c:v>
                </c:pt>
                <c:pt idx="44">
                  <c:v>-0.2675046406685283</c:v>
                </c:pt>
                <c:pt idx="45">
                  <c:v>-0.3056456323119825</c:v>
                </c:pt>
                <c:pt idx="46">
                  <c:v>-0.31200662395543666</c:v>
                </c:pt>
                <c:pt idx="47">
                  <c:v>-0.28423561559889077</c:v>
                </c:pt>
                <c:pt idx="48">
                  <c:v>-0.21992460724234486</c:v>
                </c:pt>
                <c:pt idx="49">
                  <c:v>-0.12904200974930924</c:v>
                </c:pt>
                <c:pt idx="50">
                  <c:v>-1.8609590529252915E-2</c:v>
                </c:pt>
                <c:pt idx="51">
                  <c:v>9.2377417827292155E-2</c:v>
                </c:pt>
                <c:pt idx="52">
                  <c:v>0.19090501532032855</c:v>
                </c:pt>
                <c:pt idx="53">
                  <c:v>0.26696643454038405</c:v>
                </c:pt>
                <c:pt idx="54">
                  <c:v>0.31190144289692995</c:v>
                </c:pt>
                <c:pt idx="55">
                  <c:v>0.32413245125347578</c:v>
                </c:pt>
                <c:pt idx="56">
                  <c:v>0.29814345961002159</c:v>
                </c:pt>
                <c:pt idx="57">
                  <c:v>0.23606246796656735</c:v>
                </c:pt>
                <c:pt idx="58">
                  <c:v>0.14724147632311307</c:v>
                </c:pt>
                <c:pt idx="59">
                  <c:v>4.2404484679658822E-2</c:v>
                </c:pt>
                <c:pt idx="60">
                  <c:v>-6.8312506963794525E-2</c:v>
                </c:pt>
                <c:pt idx="61">
                  <c:v>-0.17065749860724877</c:v>
                </c:pt>
                <c:pt idx="62">
                  <c:v>-0.25508249025070301</c:v>
                </c:pt>
                <c:pt idx="63">
                  <c:v>-0.31346748189415724</c:v>
                </c:pt>
                <c:pt idx="64">
                  <c:v>-0.33942847353761141</c:v>
                </c:pt>
                <c:pt idx="65">
                  <c:v>-0.32728146518106555</c:v>
                </c:pt>
                <c:pt idx="66">
                  <c:v>-0.27391845682451965</c:v>
                </c:pt>
                <c:pt idx="67">
                  <c:v>-0.18331544846797374</c:v>
                </c:pt>
                <c:pt idx="68">
                  <c:v>-6.7344440111428733E-2</c:v>
                </c:pt>
                <c:pt idx="69">
                  <c:v>5.8482568245117217E-2</c:v>
                </c:pt>
                <c:pt idx="70">
                  <c:v>0.18167757660166314</c:v>
                </c:pt>
                <c:pt idx="71">
                  <c:v>0.28476858495820911</c:v>
                </c:pt>
                <c:pt idx="72">
                  <c:v>0.35605159331475505</c:v>
                </c:pt>
                <c:pt idx="73">
                  <c:v>0.38984260167130091</c:v>
                </c:pt>
                <c:pt idx="74">
                  <c:v>0.37826019916433706</c:v>
                </c:pt>
                <c:pt idx="75">
                  <c:v>0.32268011838439231</c:v>
                </c:pt>
                <c:pt idx="76">
                  <c:v>0.23492312674093807</c:v>
                </c:pt>
                <c:pt idx="77">
                  <c:v>0.12403822423397473</c:v>
                </c:pt>
                <c:pt idx="78">
                  <c:v>-2.0793565459704955E-3</c:v>
                </c:pt>
                <c:pt idx="79">
                  <c:v>-0.12128034818942475</c:v>
                </c:pt>
                <c:pt idx="80">
                  <c:v>-0.22254025069638816</c:v>
                </c:pt>
                <c:pt idx="81">
                  <c:v>-0.29859324233984241</c:v>
                </c:pt>
                <c:pt idx="82">
                  <c:v>-0.34223182311978645</c:v>
                </c:pt>
                <c:pt idx="83">
                  <c:v>-0.34534481476324064</c:v>
                </c:pt>
                <c:pt idx="84">
                  <c:v>-0.30770221727020414</c:v>
                </c:pt>
                <c:pt idx="85">
                  <c:v>-0.22861979805014926</c:v>
                </c:pt>
                <c:pt idx="86">
                  <c:v>-0.11841678969360332</c:v>
                </c:pt>
                <c:pt idx="87">
                  <c:v>6.2908077994341394E-3</c:v>
                </c:pt>
                <c:pt idx="88">
                  <c:v>0.13624572701948856</c:v>
                </c:pt>
                <c:pt idx="89">
                  <c:v>0.2480447353760345</c:v>
                </c:pt>
                <c:pt idx="90">
                  <c:v>0.33196983286907011</c:v>
                </c:pt>
                <c:pt idx="91">
                  <c:v>0.38300825208912603</c:v>
                </c:pt>
                <c:pt idx="92">
                  <c:v>0.39395126044567186</c:v>
                </c:pt>
                <c:pt idx="93">
                  <c:v>0.36512635793870807</c:v>
                </c:pt>
                <c:pt idx="94">
                  <c:v>0.29335827715876317</c:v>
                </c:pt>
                <c:pt idx="95">
                  <c:v>0.19552128551530892</c:v>
                </c:pt>
                <c:pt idx="96">
                  <c:v>8.6836383008345577E-2</c:v>
                </c:pt>
                <c:pt idx="97">
                  <c:v>-2.7604608635108677E-2</c:v>
                </c:pt>
                <c:pt idx="98">
                  <c:v>-0.13610918941505384</c:v>
                </c:pt>
                <c:pt idx="99">
                  <c:v>-0.22411409192201731</c:v>
                </c:pt>
                <c:pt idx="100">
                  <c:v>-0.28636308356547158</c:v>
                </c:pt>
                <c:pt idx="101">
                  <c:v>-0.31492516434541573</c:v>
                </c:pt>
                <c:pt idx="102">
                  <c:v>-0.30230756685237953</c:v>
                </c:pt>
                <c:pt idx="103">
                  <c:v>-0.24788055849583362</c:v>
                </c:pt>
                <c:pt idx="104">
                  <c:v>-0.15694213927577882</c:v>
                </c:pt>
                <c:pt idx="105">
                  <c:v>-4.6507041782741523E-2</c:v>
                </c:pt>
                <c:pt idx="106">
                  <c:v>7.1003966573802563E-2</c:v>
                </c:pt>
                <c:pt idx="107">
                  <c:v>0.18166438579385891</c:v>
                </c:pt>
                <c:pt idx="108">
                  <c:v>0.26718448328689454</c:v>
                </c:pt>
                <c:pt idx="109">
                  <c:v>0.32485949164344041</c:v>
                </c:pt>
                <c:pt idx="110">
                  <c:v>0.34668541086349614</c:v>
                </c:pt>
                <c:pt idx="111">
                  <c:v>0.32963050835653229</c:v>
                </c:pt>
                <c:pt idx="112">
                  <c:v>0.27418551671307806</c:v>
                </c:pt>
                <c:pt idx="113">
                  <c:v>0.1902925250696238</c:v>
                </c:pt>
                <c:pt idx="114">
                  <c:v>9.3127533426169529E-2</c:v>
                </c:pt>
                <c:pt idx="115">
                  <c:v>-8.7694582172847535E-3</c:v>
                </c:pt>
                <c:pt idx="116">
                  <c:v>-0.10571044986073905</c:v>
                </c:pt>
                <c:pt idx="117">
                  <c:v>-0.18930603064068408</c:v>
                </c:pt>
                <c:pt idx="118">
                  <c:v>-0.24585093314764772</c:v>
                </c:pt>
                <c:pt idx="119">
                  <c:v>-0.27265192479110195</c:v>
                </c:pt>
                <c:pt idx="120">
                  <c:v>-0.26188400557104646</c:v>
                </c:pt>
                <c:pt idx="121">
                  <c:v>-0.21423140807800983</c:v>
                </c:pt>
                <c:pt idx="122">
                  <c:v>-0.13407239972146395</c:v>
                </c:pt>
                <c:pt idx="123">
                  <c:v>-3.1021480501409293E-2</c:v>
                </c:pt>
                <c:pt idx="124">
                  <c:v>7.1988616991626272E-2</c:v>
                </c:pt>
                <c:pt idx="125">
                  <c:v>0.16743562534817222</c:v>
                </c:pt>
                <c:pt idx="126">
                  <c:v>0.24147354456822834</c:v>
                </c:pt>
                <c:pt idx="127">
                  <c:v>0.28436864206126422</c:v>
                </c:pt>
                <c:pt idx="128">
                  <c:v>0.29687965041781006</c:v>
                </c:pt>
                <c:pt idx="129">
                  <c:v>0.27859065877435585</c:v>
                </c:pt>
                <c:pt idx="130">
                  <c:v>0.23207766713090167</c:v>
                </c:pt>
                <c:pt idx="131">
                  <c:v>0.16109267548744743</c:v>
                </c:pt>
                <c:pt idx="132">
                  <c:v>7.6583683843993181E-2</c:v>
                </c:pt>
                <c:pt idx="133">
                  <c:v>-1.2321307799461084E-2</c:v>
                </c:pt>
                <c:pt idx="134">
                  <c:v>-9.7026299442915326E-2</c:v>
                </c:pt>
                <c:pt idx="135">
                  <c:v>-0.17027929108636955</c:v>
                </c:pt>
                <c:pt idx="136">
                  <c:v>-0.22360787186631351</c:v>
                </c:pt>
                <c:pt idx="137">
                  <c:v>-0.24803277437327773</c:v>
                </c:pt>
                <c:pt idx="138">
                  <c:v>-0.2402817660167319</c:v>
                </c:pt>
                <c:pt idx="139">
                  <c:v>-0.19981684679667666</c:v>
                </c:pt>
                <c:pt idx="140">
                  <c:v>-0.13566424930363985</c:v>
                </c:pt>
                <c:pt idx="141">
                  <c:v>-5.1557240947093949E-2</c:v>
                </c:pt>
                <c:pt idx="142">
                  <c:v>4.1034178272960783E-2</c:v>
                </c:pt>
                <c:pt idx="143">
                  <c:v>0.12482177576599641</c:v>
                </c:pt>
                <c:pt idx="144">
                  <c:v>0.19341678412254229</c:v>
                </c:pt>
                <c:pt idx="145">
                  <c:v>0.2396397924790889</c:v>
                </c:pt>
                <c:pt idx="146">
                  <c:v>0.25903880083563446</c:v>
                </c:pt>
                <c:pt idx="147">
                  <c:v>0.2502978091921802</c:v>
                </c:pt>
                <c:pt idx="148">
                  <c:v>0.2161328175487266</c:v>
                </c:pt>
                <c:pt idx="149">
                  <c:v>0.16127582590527154</c:v>
                </c:pt>
                <c:pt idx="150">
                  <c:v>9.0206834261818428E-2</c:v>
                </c:pt>
                <c:pt idx="151">
                  <c:v>8.357842618365488E-3</c:v>
                </c:pt>
                <c:pt idx="152">
                  <c:v>-7.3183149025090016E-2</c:v>
                </c:pt>
                <c:pt idx="153">
                  <c:v>-0.14624014066854307</c:v>
                </c:pt>
                <c:pt idx="154">
                  <c:v>-0.20179713231199817</c:v>
                </c:pt>
                <c:pt idx="155">
                  <c:v>-0.23329471309194275</c:v>
                </c:pt>
                <c:pt idx="156">
                  <c:v>-0.2350321155989066</c:v>
                </c:pt>
                <c:pt idx="157">
                  <c:v>-0.20709310724236116</c:v>
                </c:pt>
                <c:pt idx="158">
                  <c:v>-0.15061118802230516</c:v>
                </c:pt>
                <c:pt idx="159">
                  <c:v>-7.4331090529269436E-2</c:v>
                </c:pt>
                <c:pt idx="160">
                  <c:v>1.3863917827277888E-2</c:v>
                </c:pt>
                <c:pt idx="161">
                  <c:v>0.10065892618382241</c:v>
                </c:pt>
                <c:pt idx="162">
                  <c:v>0.1766179345403695</c:v>
                </c:pt>
                <c:pt idx="163">
                  <c:v>0.23359294289691448</c:v>
                </c:pt>
                <c:pt idx="164">
                  <c:v>0.26629195125346089</c:v>
                </c:pt>
                <c:pt idx="165">
                  <c:v>0.27141095961000666</c:v>
                </c:pt>
                <c:pt idx="166">
                  <c:v>0.24920196796655211</c:v>
                </c:pt>
                <c:pt idx="167">
                  <c:v>0.20193297632309865</c:v>
                </c:pt>
                <c:pt idx="168">
                  <c:v>0.13444798467964336</c:v>
                </c:pt>
                <c:pt idx="169">
                  <c:v>5.5958993036190355E-2</c:v>
                </c:pt>
                <c:pt idx="170">
                  <c:v>-2.5805998607262626E-2</c:v>
                </c:pt>
                <c:pt idx="171">
                  <c:v>-0.10143899025071806</c:v>
                </c:pt>
                <c:pt idx="172">
                  <c:v>-0.1628759818941713</c:v>
                </c:pt>
                <c:pt idx="173">
                  <c:v>-0.20278097353762609</c:v>
                </c:pt>
                <c:pt idx="174">
                  <c:v>-0.21664596518108001</c:v>
                </c:pt>
                <c:pt idx="175">
                  <c:v>-0.20094295682453392</c:v>
                </c:pt>
                <c:pt idx="176">
                  <c:v>-0.15763194846798875</c:v>
                </c:pt>
                <c:pt idx="177">
                  <c:v>-9.4579350974953014E-2</c:v>
                </c:pt>
                <c:pt idx="178">
                  <c:v>-1.6465931754896912E-2</c:v>
                </c:pt>
                <c:pt idx="179">
                  <c:v>6.2237076601650246E-2</c:v>
                </c:pt>
                <c:pt idx="180">
                  <c:v>0.13461217409468595</c:v>
                </c:pt>
                <c:pt idx="181">
                  <c:v>0.19497009331474191</c:v>
                </c:pt>
                <c:pt idx="182">
                  <c:v>0.23256910167128719</c:v>
                </c:pt>
                <c:pt idx="183">
                  <c:v>0.24372919916432323</c:v>
                </c:pt>
                <c:pt idx="184">
                  <c:v>0.22813461838437871</c:v>
                </c:pt>
                <c:pt idx="185">
                  <c:v>0.18904162674092387</c:v>
                </c:pt>
                <c:pt idx="186">
                  <c:v>0.13054463509747058</c:v>
                </c:pt>
                <c:pt idx="187">
                  <c:v>5.9783643454017502E-2</c:v>
                </c:pt>
                <c:pt idx="188">
                  <c:v>-1.5569348189437893E-2</c:v>
                </c:pt>
                <c:pt idx="189">
                  <c:v>-8.6134339832890983E-2</c:v>
                </c:pt>
                <c:pt idx="190">
                  <c:v>-0.14527533147634614</c:v>
                </c:pt>
                <c:pt idx="191">
                  <c:v>-0.18386432311979972</c:v>
                </c:pt>
                <c:pt idx="192">
                  <c:v>-0.19739331476325411</c:v>
                </c:pt>
                <c:pt idx="193">
                  <c:v>-0.1849407172702181</c:v>
                </c:pt>
                <c:pt idx="194">
                  <c:v>-0.14664179805016228</c:v>
                </c:pt>
                <c:pt idx="195">
                  <c:v>-9.0506789693617307E-2</c:v>
                </c:pt>
                <c:pt idx="196">
                  <c:v>-2.3659192200581589E-2</c:v>
                </c:pt>
                <c:pt idx="197">
                  <c:v>4.6730727019474436E-2</c:v>
                </c:pt>
                <c:pt idx="198">
                  <c:v>0.10832573537602128</c:v>
                </c:pt>
                <c:pt idx="199">
                  <c:v>0.15496083286905712</c:v>
                </c:pt>
                <c:pt idx="200">
                  <c:v>0.1841967520891129</c:v>
                </c:pt>
                <c:pt idx="201">
                  <c:v>0.19244184958214897</c:v>
                </c:pt>
                <c:pt idx="202">
                  <c:v>0.18014485793869497</c:v>
                </c:pt>
                <c:pt idx="203">
                  <c:v>0.14756427715875031</c:v>
                </c:pt>
                <c:pt idx="204">
                  <c:v>0.10086437465178663</c:v>
                </c:pt>
                <c:pt idx="205">
                  <c:v>4.2899383008331494E-2</c:v>
                </c:pt>
                <c:pt idx="206">
                  <c:v>-2.1059697771611353E-2</c:v>
                </c:pt>
                <c:pt idx="207">
                  <c:v>-8.0354600278576882E-2</c:v>
                </c:pt>
                <c:pt idx="208">
                  <c:v>-0.1309835919220303</c:v>
                </c:pt>
                <c:pt idx="209">
                  <c:v>-0.163860583565485</c:v>
                </c:pt>
                <c:pt idx="210">
                  <c:v>-0.17546516434542914</c:v>
                </c:pt>
                <c:pt idx="211">
                  <c:v>-0.16405756685239309</c:v>
                </c:pt>
                <c:pt idx="212">
                  <c:v>-0.13149855849584668</c:v>
                </c:pt>
                <c:pt idx="213">
                  <c:v>-8.1001639275790752E-2</c:v>
                </c:pt>
                <c:pt idx="214">
                  <c:v>-2.2156541782754946E-2</c:v>
                </c:pt>
                <c:pt idx="215">
                  <c:v>3.8934466573789989E-2</c:v>
                </c:pt>
                <c:pt idx="216">
                  <c:v>9.450947493033679E-2</c:v>
                </c:pt>
                <c:pt idx="217">
                  <c:v>0.13955648328688194</c:v>
                </c:pt>
                <c:pt idx="218">
                  <c:v>0.16945549164342827</c:v>
                </c:pt>
                <c:pt idx="219">
                  <c:v>0.18101449999997393</c:v>
                </c:pt>
                <c:pt idx="220">
                  <c:v>0.17398150835651968</c:v>
                </c:pt>
                <c:pt idx="221">
                  <c:v>0.14939251671306589</c:v>
                </c:pt>
                <c:pt idx="222">
                  <c:v>0.11022761420610214</c:v>
                </c:pt>
                <c:pt idx="223">
                  <c:v>5.6158033426157349E-2</c:v>
                </c:pt>
                <c:pt idx="224">
                  <c:v>-3.7949582172978197E-3</c:v>
                </c:pt>
                <c:pt idx="225">
                  <c:v>-6.2759860724261429E-2</c:v>
                </c:pt>
                <c:pt idx="226">
                  <c:v>-0.1179694415042062</c:v>
                </c:pt>
                <c:pt idx="227">
                  <c:v>-0.15980643314765974</c:v>
                </c:pt>
                <c:pt idx="228">
                  <c:v>-0.18064342479111425</c:v>
                </c:pt>
                <c:pt idx="229">
                  <c:v>-0.17801641643456842</c:v>
                </c:pt>
                <c:pt idx="230">
                  <c:v>-0.1546694080780229</c:v>
                </c:pt>
                <c:pt idx="231">
                  <c:v>-0.11303931058498565</c:v>
                </c:pt>
                <c:pt idx="232">
                  <c:v>-5.3564891364931519E-2</c:v>
                </c:pt>
                <c:pt idx="233">
                  <c:v>1.3462116991615397E-2</c:v>
                </c:pt>
                <c:pt idx="234">
                  <c:v>7.5167214484651163E-2</c:v>
                </c:pt>
                <c:pt idx="235">
                  <c:v>0.13033813370470712</c:v>
                </c:pt>
                <c:pt idx="236">
                  <c:v>0.16908514206125233</c:v>
                </c:pt>
                <c:pt idx="237">
                  <c:v>0.18750523955428833</c:v>
                </c:pt>
                <c:pt idx="238">
                  <c:v>0.18702424791083416</c:v>
                </c:pt>
                <c:pt idx="239">
                  <c:v>0.16764325626738028</c:v>
                </c:pt>
                <c:pt idx="240">
                  <c:v>0.13157426462392552</c:v>
                </c:pt>
                <c:pt idx="241">
                  <c:v>8.0805272980472104E-2</c:v>
                </c:pt>
                <c:pt idx="242">
                  <c:v>2.1608281337016928E-2</c:v>
                </c:pt>
                <c:pt idx="243">
                  <c:v>-3.8624710306436327E-2</c:v>
                </c:pt>
                <c:pt idx="244">
                  <c:v>-9.398570194989142E-2</c:v>
                </c:pt>
                <c:pt idx="245">
                  <c:v>-0.13943469359334493</c:v>
                </c:pt>
                <c:pt idx="246">
                  <c:v>-0.16858768523679959</c:v>
                </c:pt>
                <c:pt idx="247">
                  <c:v>-0.1787286768802536</c:v>
                </c:pt>
                <c:pt idx="248">
                  <c:v>-0.16856966852370761</c:v>
                </c:pt>
                <c:pt idx="249">
                  <c:v>-0.13853066016716226</c:v>
                </c:pt>
                <c:pt idx="250">
                  <c:v>-9.4233062674126428E-2</c:v>
                </c:pt>
                <c:pt idx="251">
                  <c:v>-3.8976643454070467E-2</c:v>
                </c:pt>
                <c:pt idx="252">
                  <c:v>1.8166364902476341E-2</c:v>
                </c:pt>
                <c:pt idx="253">
                  <c:v>7.1208962395512165E-2</c:v>
                </c:pt>
                <c:pt idx="254">
                  <c:v>0.11530397075205732</c:v>
                </c:pt>
                <c:pt idx="255">
                  <c:v>0.14573688997211309</c:v>
                </c:pt>
                <c:pt idx="256">
                  <c:v>0.15857448746514913</c:v>
                </c:pt>
                <c:pt idx="257">
                  <c:v>0.15490149582169491</c:v>
                </c:pt>
                <c:pt idx="258">
                  <c:v>0.13488941504175098</c:v>
                </c:pt>
                <c:pt idx="259">
                  <c:v>0.10111451253478615</c:v>
                </c:pt>
                <c:pt idx="260">
                  <c:v>5.5665520891332684E-2</c:v>
                </c:pt>
                <c:pt idx="261">
                  <c:v>2.7644401113879197E-3</c:v>
                </c:pt>
                <c:pt idx="262">
                  <c:v>-4.9215462395575733E-2</c:v>
                </c:pt>
                <c:pt idx="263">
                  <c:v>-9.6120454039029218E-2</c:v>
                </c:pt>
                <c:pt idx="264">
                  <c:v>-0.13323253481897393</c:v>
                </c:pt>
                <c:pt idx="265">
                  <c:v>-0.15569352646242851</c:v>
                </c:pt>
                <c:pt idx="266">
                  <c:v>-0.15954842896939242</c:v>
                </c:pt>
                <c:pt idx="267">
                  <c:v>-0.14507550974933672</c:v>
                </c:pt>
                <c:pt idx="268">
                  <c:v>-0.11590450139279132</c:v>
                </c:pt>
                <c:pt idx="269">
                  <c:v>-7.5841903899755467E-2</c:v>
                </c:pt>
                <c:pt idx="270">
                  <c:v>-2.8470895543208828E-2</c:v>
                </c:pt>
                <c:pt idx="271">
                  <c:v>2.0173523676847105E-2</c:v>
                </c:pt>
                <c:pt idx="272">
                  <c:v>6.2023621169882984E-2</c:v>
                </c:pt>
                <c:pt idx="273">
                  <c:v>9.4834629526428349E-2</c:v>
                </c:pt>
                <c:pt idx="274">
                  <c:v>0.11647363788297459</c:v>
                </c:pt>
                <c:pt idx="275">
                  <c:v>0.12486864623952032</c:v>
                </c:pt>
                <c:pt idx="276">
                  <c:v>0.11811565459606606</c:v>
                </c:pt>
                <c:pt idx="277">
                  <c:v>9.6998662952612225E-2</c:v>
                </c:pt>
                <c:pt idx="278">
                  <c:v>6.4149671309158551E-2</c:v>
                </c:pt>
                <c:pt idx="279">
                  <c:v>2.2704679665703685E-2</c:v>
                </c:pt>
                <c:pt idx="280">
                  <c:v>-2.2100311977749795E-2</c:v>
                </c:pt>
                <c:pt idx="281">
                  <c:v>-6.6177303621204692E-2</c:v>
                </c:pt>
                <c:pt idx="282">
                  <c:v>-0.10465429526465829</c:v>
                </c:pt>
                <c:pt idx="283">
                  <c:v>-0.12932728690811288</c:v>
                </c:pt>
                <c:pt idx="284">
                  <c:v>-0.13972027855156691</c:v>
                </c:pt>
                <c:pt idx="285">
                  <c:v>-0.135665270195021</c:v>
                </c:pt>
                <c:pt idx="286">
                  <c:v>-0.11793267270198501</c:v>
                </c:pt>
                <c:pt idx="287">
                  <c:v>-8.9523253481929244E-2</c:v>
                </c:pt>
                <c:pt idx="288">
                  <c:v>-5.5172245125382824E-2</c:v>
                </c:pt>
                <c:pt idx="289">
                  <c:v>-2.0004647632346918E-2</c:v>
                </c:pt>
                <c:pt idx="290">
                  <c:v>1.4389771587707795E-2</c:v>
                </c:pt>
                <c:pt idx="291">
                  <c:v>4.4372779944254127E-2</c:v>
                </c:pt>
                <c:pt idx="292">
                  <c:v>6.7550377437290102E-2</c:v>
                </c:pt>
                <c:pt idx="293">
                  <c:v>8.1481796657345312E-2</c:v>
                </c:pt>
                <c:pt idx="294">
                  <c:v>8.4136805013891161E-2</c:v>
                </c:pt>
                <c:pt idx="295">
                  <c:v>7.5166902506927286E-2</c:v>
                </c:pt>
                <c:pt idx="296">
                  <c:v>5.4157321726983385E-2</c:v>
                </c:pt>
                <c:pt idx="297">
                  <c:v>2.3996330083528718E-2</c:v>
                </c:pt>
                <c:pt idx="298">
                  <c:v>-1.068607242343499E-2</c:v>
                </c:pt>
                <c:pt idx="299">
                  <c:v>-4.6601153203380763E-2</c:v>
                </c:pt>
                <c:pt idx="300">
                  <c:v>-7.8358144846833455E-2</c:v>
                </c:pt>
                <c:pt idx="301">
                  <c:v>-0.10146304735379874</c:v>
                </c:pt>
                <c:pt idx="302">
                  <c:v>-0.11398403899725229</c:v>
                </c:pt>
                <c:pt idx="303">
                  <c:v>-0.11433111977719668</c:v>
                </c:pt>
                <c:pt idx="304">
                  <c:v>-0.10308852228416063</c:v>
                </c:pt>
                <c:pt idx="305">
                  <c:v>-8.3325513927615724E-2</c:v>
                </c:pt>
                <c:pt idx="306">
                  <c:v>-5.8507094707559236E-2</c:v>
                </c:pt>
                <c:pt idx="307">
                  <c:v>-3.2304497214523296E-2</c:v>
                </c:pt>
                <c:pt idx="308">
                  <c:v>-6.5214888579770425E-3</c:v>
                </c:pt>
                <c:pt idx="309">
                  <c:v>1.5104930362077974E-2</c:v>
                </c:pt>
                <c:pt idx="310">
                  <c:v>3.1022527855113953E-2</c:v>
                </c:pt>
                <c:pt idx="311">
                  <c:v>4.0985536211659956E-2</c:v>
                </c:pt>
                <c:pt idx="312">
                  <c:v>4.296854456820582E-2</c:v>
                </c:pt>
                <c:pt idx="313">
                  <c:v>3.6859552924751897E-2</c:v>
                </c:pt>
                <c:pt idx="314">
                  <c:v>2.3050561281297496E-2</c:v>
                </c:pt>
                <c:pt idx="315">
                  <c:v>4.2081587743337187E-3</c:v>
                </c:pt>
                <c:pt idx="316">
                  <c:v>-1.8454422005611551E-2</c:v>
                </c:pt>
                <c:pt idx="317">
                  <c:v>-4.0635413649064672E-2</c:v>
                </c:pt>
                <c:pt idx="318">
                  <c:v>-5.7607816156028467E-2</c:v>
                </c:pt>
                <c:pt idx="319">
                  <c:v>-6.8357396935973314E-2</c:v>
                </c:pt>
                <c:pt idx="320">
                  <c:v>-7.2212299442937222E-2</c:v>
                </c:pt>
                <c:pt idx="321">
                  <c:v>-6.9193291086391315E-2</c:v>
                </c:pt>
                <c:pt idx="322">
                  <c:v>-6.0106871866335926E-2</c:v>
                </c:pt>
                <c:pt idx="323">
                  <c:v>-4.7791774373299886E-2</c:v>
                </c:pt>
                <c:pt idx="324">
                  <c:v>-3.5364766016753868E-2</c:v>
                </c:pt>
                <c:pt idx="325">
                  <c:v>-2.4767846796698544E-2</c:v>
                </c:pt>
                <c:pt idx="326">
                  <c:v>-1.6385249303662454E-2</c:v>
                </c:pt>
                <c:pt idx="327">
                  <c:v>-1.0062240947116486E-2</c:v>
                </c:pt>
                <c:pt idx="328">
                  <c:v>-7.5308217270609506E-3</c:v>
                </c:pt>
                <c:pt idx="329">
                  <c:v>-7.8657242340248699E-3</c:v>
                </c:pt>
                <c:pt idx="330">
                  <c:v>-1.027871587747908E-2</c:v>
                </c:pt>
                <c:pt idx="331">
                  <c:v>-1.5743707520933341E-2</c:v>
                </c:pt>
                <c:pt idx="332">
                  <c:v>-2.3336699164387652E-2</c:v>
                </c:pt>
                <c:pt idx="333">
                  <c:v>-3.2133690807841404E-2</c:v>
                </c:pt>
                <c:pt idx="334">
                  <c:v>-3.9838682451295702E-2</c:v>
                </c:pt>
                <c:pt idx="335">
                  <c:v>-4.6339674094750004E-2</c:v>
                </c:pt>
                <c:pt idx="336">
                  <c:v>-5.0320665738204269E-2</c:v>
                </c:pt>
                <c:pt idx="337">
                  <c:v>-4.9961657381658447E-2</c:v>
                </c:pt>
                <c:pt idx="338">
                  <c:v>-4.5794649025112516E-2</c:v>
                </c:pt>
                <c:pt idx="339">
                  <c:v>-3.8827640668566546E-2</c:v>
                </c:pt>
                <c:pt idx="340">
                  <c:v>-3.0292632312020572E-2</c:v>
                </c:pt>
                <c:pt idx="341">
                  <c:v>-2.164562395547516E-2</c:v>
                </c:pt>
                <c:pt idx="342">
                  <c:v>-1.6274615598929225E-2</c:v>
                </c:pt>
                <c:pt idx="343">
                  <c:v>-1.5159607242383341E-2</c:v>
                </c:pt>
                <c:pt idx="344">
                  <c:v>-1.7012598885837504E-2</c:v>
                </c:pt>
                <c:pt idx="345">
                  <c:v>-2.1833590529291409E-2</c:v>
                </c:pt>
                <c:pt idx="346">
                  <c:v>-2.9930582172745697E-2</c:v>
                </c:pt>
                <c:pt idx="347">
                  <c:v>-3.9147984679709577E-2</c:v>
                </c:pt>
                <c:pt idx="348">
                  <c:v>-4.7190065459653797E-2</c:v>
                </c:pt>
                <c:pt idx="349">
                  <c:v>-5.299105710310803E-2</c:v>
                </c:pt>
                <c:pt idx="350">
                  <c:v>-5.7533459610071891E-2</c:v>
                </c:pt>
                <c:pt idx="351">
                  <c:v>-6.1158040390016412E-2</c:v>
                </c:pt>
                <c:pt idx="352">
                  <c:v>-6.2812942896980278E-2</c:v>
                </c:pt>
                <c:pt idx="353">
                  <c:v>-6.2649934540434438E-2</c:v>
                </c:pt>
                <c:pt idx="354">
                  <c:v>-5.9491515320378767E-2</c:v>
                </c:pt>
                <c:pt idx="355">
                  <c:v>-5.3033917827342722E-2</c:v>
                </c:pt>
                <c:pt idx="356">
                  <c:v>-4.3042909470796739E-2</c:v>
                </c:pt>
                <c:pt idx="357">
                  <c:v>-3.0906990250741496E-2</c:v>
                </c:pt>
                <c:pt idx="358">
                  <c:v>-1.8536892757705488E-2</c:v>
                </c:pt>
                <c:pt idx="359">
                  <c:v>-7.5938844011594654E-3</c:v>
                </c:pt>
              </c:numCache>
            </c:numRef>
          </c:yVal>
          <c:smooth val="1"/>
        </c:ser>
        <c:dLbls>
          <c:showLegendKey val="0"/>
          <c:showVal val="0"/>
          <c:showCatName val="0"/>
          <c:showSerName val="0"/>
          <c:showPercent val="0"/>
          <c:showBubbleSize val="0"/>
        </c:dLbls>
        <c:axId val="393013328"/>
        <c:axId val="460720704"/>
      </c:scatterChart>
      <c:valAx>
        <c:axId val="393013328"/>
        <c:scaling>
          <c:orientation val="minMax"/>
        </c:scaling>
        <c:delete val="0"/>
        <c:axPos val="b"/>
        <c:majorGridlines>
          <c:spPr>
            <a:ln w="9525" cap="flat" cmpd="sng" algn="ctr">
              <a:solidFill>
                <a:schemeClr val="tx1">
                  <a:lumMod val="15000"/>
                  <a:lumOff val="85000"/>
                </a:schemeClr>
              </a:solidFill>
              <a:round/>
            </a:ln>
            <a:effectLst/>
          </c:spPr>
        </c:majorGridlines>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0720704"/>
        <c:crosses val="autoZero"/>
        <c:crossBetween val="midCat"/>
      </c:valAx>
      <c:valAx>
        <c:axId val="4607207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9301332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6.5930473725749311E-2"/>
          <c:y val="0.12271295397043072"/>
          <c:w val="0.88549143769616212"/>
          <c:h val="0.84089334169754615"/>
        </c:manualLayout>
      </c:layout>
      <c:scatterChart>
        <c:scatterStyle val="smoothMarker"/>
        <c:varyColors val="0"/>
        <c:ser>
          <c:idx val="0"/>
          <c:order val="0"/>
          <c:tx>
            <c:strRef>
              <c:f>'Heave #1'!$K$1</c:f>
              <c:strCache>
                <c:ptCount val="1"/>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strRef>
              <c:f>'Heave #1'!$I$2:$I$363</c:f>
              <c:strCache>
                <c:ptCount val="360"/>
                <c:pt idx="0">
                  <c:v>T(0)</c:v>
                </c:pt>
                <c:pt idx="1">
                  <c:v>0</c:v>
                </c:pt>
                <c:pt idx="2">
                  <c:v>0.057</c:v>
                </c:pt>
                <c:pt idx="3">
                  <c:v>0.113</c:v>
                </c:pt>
                <c:pt idx="4">
                  <c:v>0.168</c:v>
                </c:pt>
                <c:pt idx="5">
                  <c:v>0.225</c:v>
                </c:pt>
                <c:pt idx="6">
                  <c:v>0.281</c:v>
                </c:pt>
                <c:pt idx="7">
                  <c:v>0.336</c:v>
                </c:pt>
                <c:pt idx="8">
                  <c:v>0.393</c:v>
                </c:pt>
                <c:pt idx="9">
                  <c:v>0.449</c:v>
                </c:pt>
                <c:pt idx="10">
                  <c:v>0.504</c:v>
                </c:pt>
                <c:pt idx="11">
                  <c:v>0.561</c:v>
                </c:pt>
                <c:pt idx="12">
                  <c:v>0.617</c:v>
                </c:pt>
                <c:pt idx="13">
                  <c:v>0.672</c:v>
                </c:pt>
                <c:pt idx="14">
                  <c:v>0.729</c:v>
                </c:pt>
                <c:pt idx="15">
                  <c:v>0.785</c:v>
                </c:pt>
                <c:pt idx="16">
                  <c:v>0.84</c:v>
                </c:pt>
                <c:pt idx="17">
                  <c:v>0.896</c:v>
                </c:pt>
                <c:pt idx="18">
                  <c:v>0.953</c:v>
                </c:pt>
                <c:pt idx="19">
                  <c:v>1.008</c:v>
                </c:pt>
                <c:pt idx="20">
                  <c:v>1.064</c:v>
                </c:pt>
                <c:pt idx="21">
                  <c:v>1.12</c:v>
                </c:pt>
                <c:pt idx="22">
                  <c:v>1.176</c:v>
                </c:pt>
                <c:pt idx="23">
                  <c:v>1.232</c:v>
                </c:pt>
                <c:pt idx="24">
                  <c:v>1.288</c:v>
                </c:pt>
                <c:pt idx="25">
                  <c:v>1.344</c:v>
                </c:pt>
                <c:pt idx="26">
                  <c:v>1.4</c:v>
                </c:pt>
                <c:pt idx="27">
                  <c:v>1.456</c:v>
                </c:pt>
                <c:pt idx="28">
                  <c:v>1.512</c:v>
                </c:pt>
                <c:pt idx="29">
                  <c:v>1.568</c:v>
                </c:pt>
                <c:pt idx="30">
                  <c:v>1.624</c:v>
                </c:pt>
                <c:pt idx="31">
                  <c:v>1.68</c:v>
                </c:pt>
                <c:pt idx="32">
                  <c:v>1.736</c:v>
                </c:pt>
                <c:pt idx="33">
                  <c:v>1.791</c:v>
                </c:pt>
                <c:pt idx="34">
                  <c:v>1.848</c:v>
                </c:pt>
                <c:pt idx="35">
                  <c:v>1.904</c:v>
                </c:pt>
                <c:pt idx="36">
                  <c:v>1.959</c:v>
                </c:pt>
                <c:pt idx="37">
                  <c:v>2.016</c:v>
                </c:pt>
                <c:pt idx="38">
                  <c:v>2.072</c:v>
                </c:pt>
                <c:pt idx="39">
                  <c:v>2.128</c:v>
                </c:pt>
                <c:pt idx="40">
                  <c:v>2.184</c:v>
                </c:pt>
                <c:pt idx="41">
                  <c:v>2.24</c:v>
                </c:pt>
                <c:pt idx="42">
                  <c:v>2.296</c:v>
                </c:pt>
                <c:pt idx="43">
                  <c:v>2.352</c:v>
                </c:pt>
                <c:pt idx="44">
                  <c:v>2.408</c:v>
                </c:pt>
                <c:pt idx="45">
                  <c:v>2.464</c:v>
                </c:pt>
                <c:pt idx="46">
                  <c:v>2.52</c:v>
                </c:pt>
                <c:pt idx="47">
                  <c:v>2.576</c:v>
                </c:pt>
                <c:pt idx="48">
                  <c:v>2.632</c:v>
                </c:pt>
                <c:pt idx="49">
                  <c:v>2.687</c:v>
                </c:pt>
                <c:pt idx="50">
                  <c:v>2.744</c:v>
                </c:pt>
                <c:pt idx="51">
                  <c:v>2.8</c:v>
                </c:pt>
                <c:pt idx="52">
                  <c:v>2.855</c:v>
                </c:pt>
                <c:pt idx="53">
                  <c:v>2.912</c:v>
                </c:pt>
                <c:pt idx="54">
                  <c:v>2.968</c:v>
                </c:pt>
                <c:pt idx="55">
                  <c:v>3.024</c:v>
                </c:pt>
                <c:pt idx="56">
                  <c:v>3.08</c:v>
                </c:pt>
                <c:pt idx="57">
                  <c:v>3.136</c:v>
                </c:pt>
                <c:pt idx="58">
                  <c:v>3.192</c:v>
                </c:pt>
                <c:pt idx="59">
                  <c:v>3.248</c:v>
                </c:pt>
                <c:pt idx="60">
                  <c:v>3.304</c:v>
                </c:pt>
                <c:pt idx="61">
                  <c:v>3.36</c:v>
                </c:pt>
                <c:pt idx="62">
                  <c:v>3.416</c:v>
                </c:pt>
                <c:pt idx="63">
                  <c:v>3.472</c:v>
                </c:pt>
                <c:pt idx="64">
                  <c:v>3.528</c:v>
                </c:pt>
                <c:pt idx="65">
                  <c:v>3.584</c:v>
                </c:pt>
                <c:pt idx="66">
                  <c:v>3.64</c:v>
                </c:pt>
                <c:pt idx="67">
                  <c:v>3.696</c:v>
                </c:pt>
                <c:pt idx="68">
                  <c:v>3.752</c:v>
                </c:pt>
                <c:pt idx="69">
                  <c:v>3.808</c:v>
                </c:pt>
                <c:pt idx="70">
                  <c:v>3.864</c:v>
                </c:pt>
                <c:pt idx="71">
                  <c:v>3.92</c:v>
                </c:pt>
                <c:pt idx="72">
                  <c:v>3.976</c:v>
                </c:pt>
                <c:pt idx="73">
                  <c:v>4.032</c:v>
                </c:pt>
                <c:pt idx="74">
                  <c:v>4.087</c:v>
                </c:pt>
                <c:pt idx="75">
                  <c:v>4.144</c:v>
                </c:pt>
                <c:pt idx="76">
                  <c:v>4.2</c:v>
                </c:pt>
                <c:pt idx="77">
                  <c:v>4.255</c:v>
                </c:pt>
                <c:pt idx="78">
                  <c:v>4.312</c:v>
                </c:pt>
                <c:pt idx="79">
                  <c:v>4.368</c:v>
                </c:pt>
                <c:pt idx="80">
                  <c:v>4.423</c:v>
                </c:pt>
                <c:pt idx="81">
                  <c:v>4.479</c:v>
                </c:pt>
                <c:pt idx="82">
                  <c:v>4.536</c:v>
                </c:pt>
                <c:pt idx="83">
                  <c:v>4.592</c:v>
                </c:pt>
                <c:pt idx="84">
                  <c:v>4.647</c:v>
                </c:pt>
                <c:pt idx="85">
                  <c:v>4.704</c:v>
                </c:pt>
                <c:pt idx="86">
                  <c:v>4.76</c:v>
                </c:pt>
                <c:pt idx="87">
                  <c:v>4.815</c:v>
                </c:pt>
                <c:pt idx="88">
                  <c:v>4.872</c:v>
                </c:pt>
                <c:pt idx="89">
                  <c:v>4.928</c:v>
                </c:pt>
                <c:pt idx="90">
                  <c:v>4.983</c:v>
                </c:pt>
                <c:pt idx="91">
                  <c:v>5.04</c:v>
                </c:pt>
                <c:pt idx="92">
                  <c:v>5.096</c:v>
                </c:pt>
                <c:pt idx="93">
                  <c:v>5.151</c:v>
                </c:pt>
                <c:pt idx="94">
                  <c:v>5.208</c:v>
                </c:pt>
                <c:pt idx="95">
                  <c:v>5.264</c:v>
                </c:pt>
                <c:pt idx="96">
                  <c:v>5.319</c:v>
                </c:pt>
                <c:pt idx="97">
                  <c:v>5.375</c:v>
                </c:pt>
                <c:pt idx="98">
                  <c:v>5.432</c:v>
                </c:pt>
                <c:pt idx="99">
                  <c:v>5.487</c:v>
                </c:pt>
                <c:pt idx="100">
                  <c:v>5.543</c:v>
                </c:pt>
                <c:pt idx="101">
                  <c:v>5.6</c:v>
                </c:pt>
                <c:pt idx="102">
                  <c:v>5.655</c:v>
                </c:pt>
                <c:pt idx="103">
                  <c:v>5.711</c:v>
                </c:pt>
                <c:pt idx="104">
                  <c:v>5.768</c:v>
                </c:pt>
                <c:pt idx="105">
                  <c:v>5.823</c:v>
                </c:pt>
                <c:pt idx="106">
                  <c:v>5.879</c:v>
                </c:pt>
                <c:pt idx="107">
                  <c:v>5.936</c:v>
                </c:pt>
                <c:pt idx="108">
                  <c:v>5.991</c:v>
                </c:pt>
                <c:pt idx="109">
                  <c:v>6.047</c:v>
                </c:pt>
                <c:pt idx="110">
                  <c:v>6.104</c:v>
                </c:pt>
                <c:pt idx="111">
                  <c:v>6.159</c:v>
                </c:pt>
                <c:pt idx="112">
                  <c:v>6.215</c:v>
                </c:pt>
                <c:pt idx="113">
                  <c:v>6.271</c:v>
                </c:pt>
                <c:pt idx="114">
                  <c:v>6.327</c:v>
                </c:pt>
                <c:pt idx="115">
                  <c:v>6.383</c:v>
                </c:pt>
                <c:pt idx="116">
                  <c:v>6.439</c:v>
                </c:pt>
                <c:pt idx="117">
                  <c:v>6.496</c:v>
                </c:pt>
                <c:pt idx="118">
                  <c:v>6.551</c:v>
                </c:pt>
                <c:pt idx="119">
                  <c:v>6.607</c:v>
                </c:pt>
                <c:pt idx="120">
                  <c:v>6.664</c:v>
                </c:pt>
                <c:pt idx="121">
                  <c:v>6.719</c:v>
                </c:pt>
                <c:pt idx="122">
                  <c:v>6.775</c:v>
                </c:pt>
                <c:pt idx="123">
                  <c:v>6.832</c:v>
                </c:pt>
                <c:pt idx="124">
                  <c:v>6.887</c:v>
                </c:pt>
                <c:pt idx="125">
                  <c:v>6.943</c:v>
                </c:pt>
                <c:pt idx="126">
                  <c:v>7</c:v>
                </c:pt>
                <c:pt idx="127">
                  <c:v>7.055</c:v>
                </c:pt>
                <c:pt idx="128">
                  <c:v>7.111</c:v>
                </c:pt>
                <c:pt idx="129">
                  <c:v>7.167</c:v>
                </c:pt>
                <c:pt idx="130">
                  <c:v>7.223</c:v>
                </c:pt>
                <c:pt idx="131">
                  <c:v>7.279</c:v>
                </c:pt>
                <c:pt idx="132">
                  <c:v>7.335</c:v>
                </c:pt>
                <c:pt idx="133">
                  <c:v>7.391</c:v>
                </c:pt>
                <c:pt idx="134">
                  <c:v>7.447</c:v>
                </c:pt>
                <c:pt idx="135">
                  <c:v>7.503</c:v>
                </c:pt>
                <c:pt idx="136">
                  <c:v>7.56</c:v>
                </c:pt>
                <c:pt idx="137">
                  <c:v>7.615</c:v>
                </c:pt>
                <c:pt idx="138">
                  <c:v>7.671</c:v>
                </c:pt>
                <c:pt idx="139">
                  <c:v>7.728</c:v>
                </c:pt>
                <c:pt idx="140">
                  <c:v>7.783</c:v>
                </c:pt>
                <c:pt idx="141">
                  <c:v>7.839</c:v>
                </c:pt>
                <c:pt idx="142">
                  <c:v>7.896</c:v>
                </c:pt>
                <c:pt idx="143">
                  <c:v>7.951</c:v>
                </c:pt>
                <c:pt idx="144">
                  <c:v>8.007</c:v>
                </c:pt>
                <c:pt idx="145">
                  <c:v>8.063</c:v>
                </c:pt>
                <c:pt idx="146">
                  <c:v>8.119</c:v>
                </c:pt>
                <c:pt idx="147">
                  <c:v>8.175</c:v>
                </c:pt>
                <c:pt idx="148">
                  <c:v>8.231</c:v>
                </c:pt>
                <c:pt idx="149">
                  <c:v>8.287</c:v>
                </c:pt>
                <c:pt idx="150">
                  <c:v>8.343</c:v>
                </c:pt>
                <c:pt idx="151">
                  <c:v>8.399</c:v>
                </c:pt>
                <c:pt idx="152">
                  <c:v>8.455</c:v>
                </c:pt>
                <c:pt idx="153">
                  <c:v>8.511</c:v>
                </c:pt>
                <c:pt idx="154">
                  <c:v>8.567</c:v>
                </c:pt>
                <c:pt idx="155">
                  <c:v>8.624</c:v>
                </c:pt>
                <c:pt idx="156">
                  <c:v>8.679</c:v>
                </c:pt>
                <c:pt idx="157">
                  <c:v>8.735</c:v>
                </c:pt>
                <c:pt idx="158">
                  <c:v>8.792</c:v>
                </c:pt>
                <c:pt idx="159">
                  <c:v>8.847</c:v>
                </c:pt>
                <c:pt idx="160">
                  <c:v>8.903</c:v>
                </c:pt>
                <c:pt idx="161">
                  <c:v>8.959</c:v>
                </c:pt>
                <c:pt idx="162">
                  <c:v>9.015</c:v>
                </c:pt>
                <c:pt idx="163">
                  <c:v>9.071</c:v>
                </c:pt>
                <c:pt idx="164">
                  <c:v>9.127</c:v>
                </c:pt>
                <c:pt idx="165">
                  <c:v>9.183</c:v>
                </c:pt>
                <c:pt idx="166">
                  <c:v>9.239</c:v>
                </c:pt>
                <c:pt idx="167">
                  <c:v>9.295</c:v>
                </c:pt>
                <c:pt idx="168">
                  <c:v>9.351</c:v>
                </c:pt>
                <c:pt idx="169">
                  <c:v>9.407</c:v>
                </c:pt>
                <c:pt idx="170">
                  <c:v>9.463</c:v>
                </c:pt>
                <c:pt idx="171">
                  <c:v>9.519</c:v>
                </c:pt>
                <c:pt idx="172">
                  <c:v>9.575</c:v>
                </c:pt>
                <c:pt idx="173">
                  <c:v>9.631</c:v>
                </c:pt>
                <c:pt idx="174">
                  <c:v>9.687</c:v>
                </c:pt>
                <c:pt idx="175">
                  <c:v>9.743</c:v>
                </c:pt>
                <c:pt idx="176">
                  <c:v>9.799</c:v>
                </c:pt>
                <c:pt idx="177">
                  <c:v>9.854</c:v>
                </c:pt>
                <c:pt idx="178">
                  <c:v>9.911</c:v>
                </c:pt>
                <c:pt idx="179">
                  <c:v>9.967</c:v>
                </c:pt>
                <c:pt idx="180">
                  <c:v>10.022</c:v>
                </c:pt>
                <c:pt idx="181">
                  <c:v>10.079</c:v>
                </c:pt>
                <c:pt idx="182">
                  <c:v>10.135</c:v>
                </c:pt>
                <c:pt idx="183">
                  <c:v>10.19</c:v>
                </c:pt>
                <c:pt idx="184">
                  <c:v>10.247</c:v>
                </c:pt>
                <c:pt idx="185">
                  <c:v>10.303</c:v>
                </c:pt>
                <c:pt idx="186">
                  <c:v>10.359</c:v>
                </c:pt>
                <c:pt idx="187">
                  <c:v>10.415</c:v>
                </c:pt>
                <c:pt idx="188">
                  <c:v>10.471</c:v>
                </c:pt>
                <c:pt idx="189">
                  <c:v>10.527</c:v>
                </c:pt>
                <c:pt idx="190">
                  <c:v>10.583</c:v>
                </c:pt>
                <c:pt idx="191">
                  <c:v>10.639</c:v>
                </c:pt>
                <c:pt idx="192">
                  <c:v>10.695</c:v>
                </c:pt>
                <c:pt idx="193">
                  <c:v>10.75</c:v>
                </c:pt>
                <c:pt idx="194">
                  <c:v>10.807</c:v>
                </c:pt>
                <c:pt idx="195">
                  <c:v>10.863</c:v>
                </c:pt>
                <c:pt idx="196">
                  <c:v>10.918</c:v>
                </c:pt>
                <c:pt idx="197">
                  <c:v>10.975</c:v>
                </c:pt>
                <c:pt idx="198">
                  <c:v>11.031</c:v>
                </c:pt>
                <c:pt idx="199">
                  <c:v>11.086</c:v>
                </c:pt>
                <c:pt idx="200">
                  <c:v>11.143</c:v>
                </c:pt>
                <c:pt idx="201">
                  <c:v>11.198</c:v>
                </c:pt>
                <c:pt idx="202">
                  <c:v>11.254</c:v>
                </c:pt>
                <c:pt idx="203">
                  <c:v>11.311</c:v>
                </c:pt>
                <c:pt idx="204">
                  <c:v>11.366</c:v>
                </c:pt>
                <c:pt idx="205">
                  <c:v>11.422</c:v>
                </c:pt>
                <c:pt idx="206">
                  <c:v>11.479</c:v>
                </c:pt>
                <c:pt idx="207">
                  <c:v>11.534</c:v>
                </c:pt>
                <c:pt idx="208">
                  <c:v>11.59</c:v>
                </c:pt>
                <c:pt idx="209">
                  <c:v>11.646</c:v>
                </c:pt>
                <c:pt idx="210">
                  <c:v>11.703</c:v>
                </c:pt>
                <c:pt idx="211">
                  <c:v>11.758</c:v>
                </c:pt>
                <c:pt idx="212">
                  <c:v>11.814</c:v>
                </c:pt>
                <c:pt idx="213">
                  <c:v>11.871</c:v>
                </c:pt>
                <c:pt idx="214">
                  <c:v>11.926</c:v>
                </c:pt>
                <c:pt idx="215">
                  <c:v>11.982</c:v>
                </c:pt>
                <c:pt idx="216">
                  <c:v>12.038</c:v>
                </c:pt>
                <c:pt idx="217">
                  <c:v>12.094</c:v>
                </c:pt>
                <c:pt idx="218">
                  <c:v>12.15</c:v>
                </c:pt>
                <c:pt idx="219">
                  <c:v>12.206</c:v>
                </c:pt>
                <c:pt idx="220">
                  <c:v>12.262</c:v>
                </c:pt>
                <c:pt idx="221">
                  <c:v>12.318</c:v>
                </c:pt>
                <c:pt idx="222">
                  <c:v>12.373</c:v>
                </c:pt>
                <c:pt idx="223">
                  <c:v>12.43</c:v>
                </c:pt>
                <c:pt idx="224">
                  <c:v>12.486</c:v>
                </c:pt>
                <c:pt idx="225">
                  <c:v>12.541</c:v>
                </c:pt>
                <c:pt idx="226">
                  <c:v>12.598</c:v>
                </c:pt>
                <c:pt idx="227">
                  <c:v>12.654</c:v>
                </c:pt>
                <c:pt idx="228">
                  <c:v>12.71</c:v>
                </c:pt>
                <c:pt idx="229">
                  <c:v>12.766</c:v>
                </c:pt>
                <c:pt idx="230">
                  <c:v>12.822</c:v>
                </c:pt>
                <c:pt idx="231">
                  <c:v>12.877</c:v>
                </c:pt>
                <c:pt idx="232">
                  <c:v>12.934</c:v>
                </c:pt>
                <c:pt idx="233">
                  <c:v>12.99</c:v>
                </c:pt>
                <c:pt idx="234">
                  <c:v>13.045</c:v>
                </c:pt>
                <c:pt idx="235">
                  <c:v>13.102</c:v>
                </c:pt>
                <c:pt idx="236">
                  <c:v>13.158</c:v>
                </c:pt>
                <c:pt idx="237">
                  <c:v>13.213</c:v>
                </c:pt>
                <c:pt idx="238">
                  <c:v>13.269</c:v>
                </c:pt>
                <c:pt idx="239">
                  <c:v>13.325</c:v>
                </c:pt>
                <c:pt idx="240">
                  <c:v>13.381</c:v>
                </c:pt>
                <c:pt idx="241">
                  <c:v>13.437</c:v>
                </c:pt>
                <c:pt idx="242">
                  <c:v>13.493</c:v>
                </c:pt>
                <c:pt idx="243">
                  <c:v>13.549</c:v>
                </c:pt>
                <c:pt idx="244">
                  <c:v>13.605</c:v>
                </c:pt>
                <c:pt idx="245">
                  <c:v>13.661</c:v>
                </c:pt>
                <c:pt idx="246">
                  <c:v>13.717</c:v>
                </c:pt>
                <c:pt idx="247">
                  <c:v>13.773</c:v>
                </c:pt>
                <c:pt idx="248">
                  <c:v>13.829</c:v>
                </c:pt>
                <c:pt idx="249">
                  <c:v>13.885</c:v>
                </c:pt>
                <c:pt idx="250">
                  <c:v>13.94</c:v>
                </c:pt>
                <c:pt idx="251">
                  <c:v>13.997</c:v>
                </c:pt>
                <c:pt idx="252">
                  <c:v>14.053</c:v>
                </c:pt>
                <c:pt idx="253">
                  <c:v>14.108</c:v>
                </c:pt>
                <c:pt idx="254">
                  <c:v>14.164</c:v>
                </c:pt>
                <c:pt idx="255">
                  <c:v>14.221</c:v>
                </c:pt>
                <c:pt idx="256">
                  <c:v>14.276</c:v>
                </c:pt>
                <c:pt idx="257">
                  <c:v>14.332</c:v>
                </c:pt>
                <c:pt idx="258">
                  <c:v>14.389</c:v>
                </c:pt>
                <c:pt idx="259">
                  <c:v>14.444</c:v>
                </c:pt>
                <c:pt idx="260">
                  <c:v>14.5</c:v>
                </c:pt>
                <c:pt idx="261">
                  <c:v>14.557</c:v>
                </c:pt>
                <c:pt idx="262">
                  <c:v>14.612</c:v>
                </c:pt>
                <c:pt idx="263">
                  <c:v>14.668</c:v>
                </c:pt>
                <c:pt idx="264">
                  <c:v>14.725</c:v>
                </c:pt>
                <c:pt idx="265">
                  <c:v>14.781</c:v>
                </c:pt>
                <c:pt idx="266">
                  <c:v>14.836</c:v>
                </c:pt>
                <c:pt idx="267">
                  <c:v>14.893</c:v>
                </c:pt>
                <c:pt idx="268">
                  <c:v>14.949</c:v>
                </c:pt>
                <c:pt idx="269">
                  <c:v>15.004</c:v>
                </c:pt>
                <c:pt idx="270">
                  <c:v>15.06</c:v>
                </c:pt>
                <c:pt idx="271">
                  <c:v>15.117</c:v>
                </c:pt>
                <c:pt idx="272">
                  <c:v>15.172</c:v>
                </c:pt>
                <c:pt idx="273">
                  <c:v>15.228</c:v>
                </c:pt>
                <c:pt idx="274">
                  <c:v>15.284</c:v>
                </c:pt>
                <c:pt idx="275">
                  <c:v>15.34</c:v>
                </c:pt>
                <c:pt idx="276">
                  <c:v>15.396</c:v>
                </c:pt>
                <c:pt idx="277">
                  <c:v>15.452</c:v>
                </c:pt>
                <c:pt idx="278">
                  <c:v>15.508</c:v>
                </c:pt>
                <c:pt idx="279">
                  <c:v>15.564</c:v>
                </c:pt>
                <c:pt idx="280">
                  <c:v>15.62</c:v>
                </c:pt>
                <c:pt idx="281">
                  <c:v>15.676</c:v>
                </c:pt>
                <c:pt idx="282">
                  <c:v>15.732</c:v>
                </c:pt>
                <c:pt idx="283">
                  <c:v>15.788</c:v>
                </c:pt>
                <c:pt idx="284">
                  <c:v>15.844</c:v>
                </c:pt>
                <c:pt idx="285">
                  <c:v>15.9</c:v>
                </c:pt>
                <c:pt idx="286">
                  <c:v>15.955</c:v>
                </c:pt>
                <c:pt idx="287">
                  <c:v>16.012</c:v>
                </c:pt>
                <c:pt idx="288">
                  <c:v>16.068</c:v>
                </c:pt>
                <c:pt idx="289">
                  <c:v>16.123</c:v>
                </c:pt>
                <c:pt idx="290">
                  <c:v>16.18</c:v>
                </c:pt>
                <c:pt idx="291">
                  <c:v>16.236</c:v>
                </c:pt>
                <c:pt idx="292">
                  <c:v>16.291</c:v>
                </c:pt>
                <c:pt idx="293">
                  <c:v>16.348</c:v>
                </c:pt>
                <c:pt idx="294">
                  <c:v>16.404</c:v>
                </c:pt>
                <c:pt idx="295">
                  <c:v>16.459</c:v>
                </c:pt>
                <c:pt idx="296">
                  <c:v>16.516</c:v>
                </c:pt>
                <c:pt idx="297">
                  <c:v>16.572</c:v>
                </c:pt>
                <c:pt idx="298">
                  <c:v>16.627</c:v>
                </c:pt>
                <c:pt idx="299">
                  <c:v>16.684</c:v>
                </c:pt>
                <c:pt idx="300">
                  <c:v>16.74</c:v>
                </c:pt>
                <c:pt idx="301">
                  <c:v>16.795</c:v>
                </c:pt>
                <c:pt idx="302">
                  <c:v>16.851</c:v>
                </c:pt>
                <c:pt idx="303">
                  <c:v>16.908</c:v>
                </c:pt>
                <c:pt idx="304">
                  <c:v>16.963</c:v>
                </c:pt>
                <c:pt idx="305">
                  <c:v>17.019</c:v>
                </c:pt>
                <c:pt idx="306">
                  <c:v>17.076</c:v>
                </c:pt>
                <c:pt idx="307">
                  <c:v>17.131</c:v>
                </c:pt>
                <c:pt idx="308">
                  <c:v>17.187</c:v>
                </c:pt>
                <c:pt idx="309">
                  <c:v>17.244</c:v>
                </c:pt>
                <c:pt idx="310">
                  <c:v>17.299</c:v>
                </c:pt>
                <c:pt idx="311">
                  <c:v>17.355</c:v>
                </c:pt>
                <c:pt idx="312">
                  <c:v>17.411</c:v>
                </c:pt>
                <c:pt idx="313">
                  <c:v>17.467</c:v>
                </c:pt>
                <c:pt idx="314">
                  <c:v>17.523</c:v>
                </c:pt>
                <c:pt idx="315">
                  <c:v>17.578</c:v>
                </c:pt>
                <c:pt idx="316">
                  <c:v>17.635</c:v>
                </c:pt>
                <c:pt idx="317">
                  <c:v>17.691</c:v>
                </c:pt>
                <c:pt idx="318">
                  <c:v>17.746</c:v>
                </c:pt>
                <c:pt idx="319">
                  <c:v>17.803</c:v>
                </c:pt>
                <c:pt idx="320">
                  <c:v>17.858</c:v>
                </c:pt>
                <c:pt idx="321">
                  <c:v>17.914</c:v>
                </c:pt>
                <c:pt idx="322">
                  <c:v>17.971</c:v>
                </c:pt>
                <c:pt idx="323">
                  <c:v>18.026</c:v>
                </c:pt>
                <c:pt idx="324">
                  <c:v>18.082</c:v>
                </c:pt>
                <c:pt idx="325">
                  <c:v>18.139</c:v>
                </c:pt>
                <c:pt idx="326">
                  <c:v>18.194</c:v>
                </c:pt>
                <c:pt idx="327">
                  <c:v>18.25</c:v>
                </c:pt>
                <c:pt idx="328">
                  <c:v>18.307</c:v>
                </c:pt>
                <c:pt idx="329">
                  <c:v>18.362</c:v>
                </c:pt>
                <c:pt idx="330">
                  <c:v>18.418</c:v>
                </c:pt>
                <c:pt idx="331">
                  <c:v>18.474</c:v>
                </c:pt>
                <c:pt idx="332">
                  <c:v>18.53</c:v>
                </c:pt>
                <c:pt idx="333">
                  <c:v>18.586</c:v>
                </c:pt>
                <c:pt idx="334">
                  <c:v>18.642</c:v>
                </c:pt>
                <c:pt idx="335">
                  <c:v>18.698</c:v>
                </c:pt>
                <c:pt idx="336">
                  <c:v>18.754</c:v>
                </c:pt>
                <c:pt idx="337">
                  <c:v>18.81</c:v>
                </c:pt>
                <c:pt idx="338">
                  <c:v>18.866</c:v>
                </c:pt>
                <c:pt idx="339">
                  <c:v>18.922</c:v>
                </c:pt>
                <c:pt idx="340">
                  <c:v>18.978</c:v>
                </c:pt>
                <c:pt idx="341">
                  <c:v>19.034</c:v>
                </c:pt>
                <c:pt idx="342">
                  <c:v>19.09</c:v>
                </c:pt>
                <c:pt idx="343">
                  <c:v>19.146</c:v>
                </c:pt>
                <c:pt idx="344">
                  <c:v>19.202</c:v>
                </c:pt>
                <c:pt idx="345">
                  <c:v>19.258</c:v>
                </c:pt>
                <c:pt idx="346">
                  <c:v>19.314</c:v>
                </c:pt>
                <c:pt idx="347">
                  <c:v>19.369</c:v>
                </c:pt>
                <c:pt idx="348">
                  <c:v>19.426</c:v>
                </c:pt>
                <c:pt idx="349">
                  <c:v>19.482</c:v>
                </c:pt>
                <c:pt idx="350">
                  <c:v>19.537</c:v>
                </c:pt>
                <c:pt idx="351">
                  <c:v>19.594</c:v>
                </c:pt>
                <c:pt idx="352">
                  <c:v>19.649</c:v>
                </c:pt>
                <c:pt idx="353">
                  <c:v>19.705</c:v>
                </c:pt>
                <c:pt idx="354">
                  <c:v>19.762</c:v>
                </c:pt>
                <c:pt idx="355">
                  <c:v>19.817</c:v>
                </c:pt>
                <c:pt idx="356">
                  <c:v>19.873</c:v>
                </c:pt>
                <c:pt idx="357">
                  <c:v>19.93</c:v>
                </c:pt>
                <c:pt idx="358">
                  <c:v>19.985</c:v>
                </c:pt>
                <c:pt idx="359">
                  <c:v>20.041</c:v>
                </c:pt>
              </c:strCache>
            </c:strRef>
          </c:xVal>
          <c:yVal>
            <c:numRef>
              <c:f>'Heave #1'!$K$2:$K$363</c:f>
              <c:numCache>
                <c:formatCode>General</c:formatCode>
                <c:ptCount val="362"/>
                <c:pt idx="0">
                  <c:v>0</c:v>
                </c:pt>
                <c:pt idx="1">
                  <c:v>0</c:v>
                </c:pt>
                <c:pt idx="2">
                  <c:v>-6.9186052228415059E-5</c:v>
                </c:pt>
                <c:pt idx="3">
                  <c:v>-2.4917434192201664E-4</c:v>
                </c:pt>
                <c:pt idx="4">
                  <c:v>-4.8749064415044244E-4</c:v>
                </c:pt>
                <c:pt idx="5">
                  <c:v>-8.0067801740951554E-4</c:v>
                </c:pt>
                <c:pt idx="6">
                  <c:v>-1.1925689032034142E-3</c:v>
                </c:pt>
                <c:pt idx="7">
                  <c:v>-1.6177188266017755E-3</c:v>
                </c:pt>
                <c:pt idx="8">
                  <c:v>-2.0536257708915098E-3</c:v>
                </c:pt>
                <c:pt idx="9">
                  <c:v>-2.4451792527857077E-3</c:v>
                </c:pt>
                <c:pt idx="10">
                  <c:v>-2.778079047354008E-3</c:v>
                </c:pt>
                <c:pt idx="11">
                  <c:v>-3.0877010626744082E-3</c:v>
                </c:pt>
                <c:pt idx="12">
                  <c:v>-3.3590491406689086E-3</c:v>
                </c:pt>
                <c:pt idx="13">
                  <c:v>-3.5513263064071467E-3</c:v>
                </c:pt>
                <c:pt idx="14">
                  <c:v>-3.6221026427582081E-3</c:v>
                </c:pt>
                <c:pt idx="15">
                  <c:v>-3.551877316853008E-3</c:v>
                </c:pt>
                <c:pt idx="16">
                  <c:v>-3.3383081037611827E-3</c:v>
                </c:pt>
                <c:pt idx="17">
                  <c:v>-2.8811168502793916E-3</c:v>
                </c:pt>
                <c:pt idx="18">
                  <c:v>-1.8706867813380005E-3</c:v>
                </c:pt>
                <c:pt idx="19">
                  <c:v>-4.2699394161075082E-6</c:v>
                </c:pt>
                <c:pt idx="20">
                  <c:v>2.8237947179653895E-3</c:v>
                </c:pt>
                <c:pt idx="21">
                  <c:v>6.0263318433134557E-3</c:v>
                </c:pt>
                <c:pt idx="22">
                  <c:v>8.7087974366280799E-3</c:v>
                </c:pt>
                <c:pt idx="23">
                  <c:v>1.0034663497909282E-2</c:v>
                </c:pt>
                <c:pt idx="24">
                  <c:v>9.4543460271570498E-3</c:v>
                </c:pt>
                <c:pt idx="25">
                  <c:v>6.7694930243713805E-3</c:v>
                </c:pt>
                <c:pt idx="26">
                  <c:v>2.1596404895522971E-3</c:v>
                </c:pt>
                <c:pt idx="27">
                  <c:v>-3.9330355773002342E-3</c:v>
                </c:pt>
                <c:pt idx="28">
                  <c:v>-1.09338631761862E-2</c:v>
                </c:pt>
                <c:pt idx="29">
                  <c:v>-1.8138810307105596E-2</c:v>
                </c:pt>
                <c:pt idx="30">
                  <c:v>-2.4723108970058427E-2</c:v>
                </c:pt>
                <c:pt idx="31">
                  <c:v>-2.9756151165044674E-2</c:v>
                </c:pt>
                <c:pt idx="32">
                  <c:v>-3.2253232892064373E-2</c:v>
                </c:pt>
                <c:pt idx="33">
                  <c:v>-3.1435860963095218E-2</c:v>
                </c:pt>
                <c:pt idx="34">
                  <c:v>-2.6836997442204052E-2</c:v>
                </c:pt>
                <c:pt idx="35">
                  <c:v>-1.8880557765324071E-2</c:v>
                </c:pt>
                <c:pt idx="36">
                  <c:v>-8.5169032075248213E-3</c:v>
                </c:pt>
                <c:pt idx="37">
                  <c:v>3.5701087423356554E-3</c:v>
                </c:pt>
                <c:pt idx="38">
                  <c:v>1.5192001823115371E-2</c:v>
                </c:pt>
                <c:pt idx="39">
                  <c:v>2.4906927371861655E-2</c:v>
                </c:pt>
                <c:pt idx="40">
                  <c:v>3.1153941388574496E-2</c:v>
                </c:pt>
                <c:pt idx="41">
                  <c:v>3.26904038732539E-2</c:v>
                </c:pt>
                <c:pt idx="42">
                  <c:v>2.892361082589991E-2</c:v>
                </c:pt>
                <c:pt idx="43">
                  <c:v>2.0060538246512469E-2</c:v>
                </c:pt>
                <c:pt idx="44">
                  <c:v>6.9408501350915908E-3</c:v>
                </c:pt>
                <c:pt idx="45">
                  <c:v>-9.1073575083627251E-3</c:v>
                </c:pt>
                <c:pt idx="46">
                  <c:v>-2.6401620683850477E-2</c:v>
                </c:pt>
                <c:pt idx="47">
                  <c:v>-4.3096403391371663E-2</c:v>
                </c:pt>
                <c:pt idx="48">
                  <c:v>-5.7212889630926272E-2</c:v>
                </c:pt>
                <c:pt idx="49">
                  <c:v>-6.680947159819671E-2</c:v>
                </c:pt>
                <c:pt idx="50">
                  <c:v>-7.1017542206135764E-2</c:v>
                </c:pt>
                <c:pt idx="51">
                  <c:v>-6.8952043041790687E-2</c:v>
                </c:pt>
                <c:pt idx="52">
                  <c:v>-6.1161776130231098E-2</c:v>
                </c:pt>
                <c:pt idx="53">
                  <c:v>-4.8112439809200803E-2</c:v>
                </c:pt>
                <c:pt idx="54">
                  <c:v>-3.1904139240956003E-2</c:v>
                </c:pt>
                <c:pt idx="55">
                  <c:v>-1.4095190204744625E-2</c:v>
                </c:pt>
                <c:pt idx="56">
                  <c:v>3.3285352994333189E-3</c:v>
                </c:pt>
                <c:pt idx="57">
                  <c:v>1.8286301271577821E-2</c:v>
                </c:pt>
                <c:pt idx="58">
                  <c:v>2.901881171168888E-2</c:v>
                </c:pt>
                <c:pt idx="59">
                  <c:v>3.4328898619766499E-2</c:v>
                </c:pt>
                <c:pt idx="60">
                  <c:v>3.3603473995810706E-2</c:v>
                </c:pt>
                <c:pt idx="61">
                  <c:v>2.6912313839821487E-2</c:v>
                </c:pt>
                <c:pt idx="62">
                  <c:v>1.4991594151798826E-2</c:v>
                </c:pt>
                <c:pt idx="63">
                  <c:v>-9.2780506825727686E-4</c:v>
                </c:pt>
                <c:pt idx="64">
                  <c:v>-1.9208891820346817E-2</c:v>
                </c:pt>
                <c:pt idx="65">
                  <c:v>-3.7876770104469791E-2</c:v>
                </c:pt>
                <c:pt idx="66">
                  <c:v>-5.4710367920626196E-2</c:v>
                </c:pt>
                <c:pt idx="67">
                  <c:v>-6.7512917268816031E-2</c:v>
                </c:pt>
                <c:pt idx="68">
                  <c:v>-7.4531394149039254E-2</c:v>
                </c:pt>
                <c:pt idx="69">
                  <c:v>-7.4779526561295981E-2</c:v>
                </c:pt>
                <c:pt idx="70">
                  <c:v>-6.8055042505586125E-2</c:v>
                </c:pt>
                <c:pt idx="71">
                  <c:v>-5.4994549981909689E-2</c:v>
                </c:pt>
                <c:pt idx="72">
                  <c:v>-3.705158499026668E-2</c:v>
                </c:pt>
                <c:pt idx="73">
                  <c:v>-1.6166547530657091E-2</c:v>
                </c:pt>
                <c:pt idx="74">
                  <c:v>4.9562794923228431E-3</c:v>
                </c:pt>
                <c:pt idx="75">
                  <c:v>2.4933078542461767E-2</c:v>
                </c:pt>
                <c:pt idx="76">
                  <c:v>4.0545969405971029E-2</c:v>
                </c:pt>
                <c:pt idx="77">
                  <c:v>5.0417406557781083E-2</c:v>
                </c:pt>
                <c:pt idx="78">
                  <c:v>5.3893234286889226E-2</c:v>
                </c:pt>
                <c:pt idx="79">
                  <c:v>5.0439162554298159E-2</c:v>
                </c:pt>
                <c:pt idx="80">
                  <c:v>4.0984096084938353E-2</c:v>
                </c:pt>
                <c:pt idx="81">
                  <c:v>2.6392358279923884E-2</c:v>
                </c:pt>
                <c:pt idx="82">
                  <c:v>8.1288439143246231E-3</c:v>
                </c:pt>
                <c:pt idx="83">
                  <c:v>-1.1123301946400151E-2</c:v>
                </c:pt>
                <c:pt idx="84">
                  <c:v>-2.908209532732008E-2</c:v>
                </c:pt>
                <c:pt idx="85">
                  <c:v>-4.4367272763950014E-2</c:v>
                </c:pt>
                <c:pt idx="86">
                  <c:v>-5.4084297220775096E-2</c:v>
                </c:pt>
                <c:pt idx="87">
                  <c:v>-5.7167761722864779E-2</c:v>
                </c:pt>
                <c:pt idx="88">
                  <c:v>-5.3105470480525517E-2</c:v>
                </c:pt>
                <c:pt idx="89">
                  <c:v>-4.2345337533450864E-2</c:v>
                </c:pt>
                <c:pt idx="90">
                  <c:v>-2.6394936906710572E-2</c:v>
                </c:pt>
                <c:pt idx="91">
                  <c:v>-6.0180614854018454E-3</c:v>
                </c:pt>
                <c:pt idx="92">
                  <c:v>1.5736804865572517E-2</c:v>
                </c:pt>
                <c:pt idx="93">
                  <c:v>3.6611439371142855E-2</c:v>
                </c:pt>
                <c:pt idx="94">
                  <c:v>5.5378251471420913E-2</c:v>
                </c:pt>
                <c:pt idx="95">
                  <c:v>6.9066879226294939E-2</c:v>
                </c:pt>
                <c:pt idx="96">
                  <c:v>7.6831715110695392E-2</c:v>
                </c:pt>
                <c:pt idx="97">
                  <c:v>7.8490204793146029E-2</c:v>
                </c:pt>
                <c:pt idx="98">
                  <c:v>7.3824361548716369E-2</c:v>
                </c:pt>
                <c:pt idx="99">
                  <c:v>6.3918221311946966E-2</c:v>
                </c:pt>
                <c:pt idx="100">
                  <c:v>4.9624860398297263E-2</c:v>
                </c:pt>
                <c:pt idx="101">
                  <c:v>3.2488145332837129E-2</c:v>
                </c:pt>
                <c:pt idx="102">
                  <c:v>1.5514245224897576E-2</c:v>
                </c:pt>
                <c:pt idx="103">
                  <c:v>1.0897771514759361E-4</c:v>
                </c:pt>
                <c:pt idx="104">
                  <c:v>-1.1428469171343259E-2</c:v>
                </c:pt>
                <c:pt idx="105">
                  <c:v>-1.702332165045263E-2</c:v>
                </c:pt>
                <c:pt idx="106">
                  <c:v>-1.6337407756302932E-2</c:v>
                </c:pt>
                <c:pt idx="107">
                  <c:v>-9.1363597138245309E-3</c:v>
                </c:pt>
                <c:pt idx="108">
                  <c:v>3.2069841858961244E-3</c:v>
                </c:pt>
                <c:pt idx="109">
                  <c:v>1.978421548394552E-2</c:v>
                </c:pt>
                <c:pt idx="110">
                  <c:v>3.8923245205393336E-2</c:v>
                </c:pt>
                <c:pt idx="111">
                  <c:v>5.7521932983944021E-2</c:v>
                </c:pt>
                <c:pt idx="112">
                  <c:v>7.4428781685893119E-2</c:v>
                </c:pt>
                <c:pt idx="113">
                  <c:v>8.7434166855808779E-2</c:v>
                </c:pt>
                <c:pt idx="114">
                  <c:v>9.5369928493690997E-2</c:v>
                </c:pt>
                <c:pt idx="115">
                  <c:v>9.7731954599539775E-2</c:v>
                </c:pt>
                <c:pt idx="116">
                  <c:v>9.4526517173355112E-2</c:v>
                </c:pt>
                <c:pt idx="117">
                  <c:v>8.61185474790645E-2</c:v>
                </c:pt>
                <c:pt idx="118">
                  <c:v>7.4151730974885435E-2</c:v>
                </c:pt>
                <c:pt idx="119">
                  <c:v>5.9633650952600432E-2</c:v>
                </c:pt>
                <c:pt idx="120">
                  <c:v>4.4399376937279342E-2</c:v>
                </c:pt>
                <c:pt idx="121">
                  <c:v>3.1306203061930146E-2</c:v>
                </c:pt>
                <c:pt idx="122">
                  <c:v>2.1553696443544872E-2</c:v>
                </c:pt>
                <c:pt idx="123">
                  <c:v>1.6848520857193024E-2</c:v>
                </c:pt>
                <c:pt idx="124">
                  <c:v>1.7975117110673986E-2</c:v>
                </c:pt>
                <c:pt idx="125">
                  <c:v>2.4678995896188348E-2</c:v>
                </c:pt>
                <c:pt idx="126">
                  <c:v>3.6332907238805841E-2</c:v>
                </c:pt>
                <c:pt idx="127">
                  <c:v>5.0793567371116816E-2</c:v>
                </c:pt>
                <c:pt idx="128">
                  <c:v>6.7068519560530906E-2</c:v>
                </c:pt>
                <c:pt idx="129">
                  <c:v>8.3181688217911567E-2</c:v>
                </c:pt>
                <c:pt idx="130">
                  <c:v>9.7480401343258791E-2</c:v>
                </c:pt>
                <c:pt idx="131">
                  <c:v>0.10848917093657258</c:v>
                </c:pt>
                <c:pt idx="132">
                  <c:v>0.11514410899785292</c:v>
                </c:pt>
                <c:pt idx="133">
                  <c:v>0.11694345552709982</c:v>
                </c:pt>
                <c:pt idx="134">
                  <c:v>0.11388172252431328</c:v>
                </c:pt>
                <c:pt idx="135">
                  <c:v>0.10639716598949329</c:v>
                </c:pt>
                <c:pt idx="136">
                  <c:v>9.5171381845341935E-2</c:v>
                </c:pt>
                <c:pt idx="137">
                  <c:v>8.2201264073753028E-2</c:v>
                </c:pt>
                <c:pt idx="138">
                  <c:v>6.8528456942832744E-2</c:v>
                </c:pt>
                <c:pt idx="139">
                  <c:v>5.5985646477650711E-2</c:v>
                </c:pt>
                <c:pt idx="140">
                  <c:v>4.6759916334891904E-2</c:v>
                </c:pt>
                <c:pt idx="141">
                  <c:v>4.1517714607871355E-2</c:v>
                </c:pt>
                <c:pt idx="142">
                  <c:v>4.1217807321658563E-2</c:v>
                </c:pt>
                <c:pt idx="143">
                  <c:v>4.5778846057729861E-2</c:v>
                </c:pt>
                <c:pt idx="144">
                  <c:v>5.4689525734608953E-2</c:v>
                </c:pt>
                <c:pt idx="145">
                  <c:v>6.6815109879454826E-2</c:v>
                </c:pt>
                <c:pt idx="146">
                  <c:v>8.0778110492266866E-2</c:v>
                </c:pt>
                <c:pt idx="147">
                  <c:v>9.5039535573045925E-2</c:v>
                </c:pt>
                <c:pt idx="148">
                  <c:v>0.10809959312179113</c:v>
                </c:pt>
                <c:pt idx="149">
                  <c:v>0.11866703513850325</c:v>
                </c:pt>
                <c:pt idx="150">
                  <c:v>0.12570854962318168</c:v>
                </c:pt>
                <c:pt idx="151">
                  <c:v>0.12846836057582678</c:v>
                </c:pt>
                <c:pt idx="152">
                  <c:v>0.12665325199643845</c:v>
                </c:pt>
                <c:pt idx="153">
                  <c:v>0.12050939988501681</c:v>
                </c:pt>
                <c:pt idx="154">
                  <c:v>0.1107643562415615</c:v>
                </c:pt>
                <c:pt idx="155">
                  <c:v>9.8364238647549104E-2</c:v>
                </c:pt>
                <c:pt idx="156">
                  <c:v>8.5485250858550813E-2</c:v>
                </c:pt>
                <c:pt idx="157">
                  <c:v>7.3105744618995494E-2</c:v>
                </c:pt>
                <c:pt idx="158">
                  <c:v>6.291117220395244E-2</c:v>
                </c:pt>
                <c:pt idx="159">
                  <c:v>5.6725259543784171E-2</c:v>
                </c:pt>
                <c:pt idx="160">
                  <c:v>5.5032178708128376E-2</c:v>
                </c:pt>
                <c:pt idx="161">
                  <c:v>5.823881834043914E-2</c:v>
                </c:pt>
                <c:pt idx="162">
                  <c:v>6.600257044071664E-2</c:v>
                </c:pt>
                <c:pt idx="163">
                  <c:v>7.7488475008960417E-2</c:v>
                </c:pt>
                <c:pt idx="164">
                  <c:v>9.1485252045171161E-2</c:v>
                </c:pt>
                <c:pt idx="165">
                  <c:v>0.10654093354934803</c:v>
                </c:pt>
                <c:pt idx="166">
                  <c:v>0.12111809552149191</c:v>
                </c:pt>
                <c:pt idx="167">
                  <c:v>0.13374987396160196</c:v>
                </c:pt>
                <c:pt idx="168">
                  <c:v>0.1431685408696789</c:v>
                </c:pt>
                <c:pt idx="169">
                  <c:v>0.14849993624572216</c:v>
                </c:pt>
                <c:pt idx="170">
                  <c:v>0.14934422008973214</c:v>
                </c:pt>
                <c:pt idx="171">
                  <c:v>0.14578136040170861</c:v>
                </c:pt>
                <c:pt idx="172">
                  <c:v>0.13838054118165183</c:v>
                </c:pt>
                <c:pt idx="173">
                  <c:v>0.12814214642956134</c:v>
                </c:pt>
                <c:pt idx="174">
                  <c:v>0.11639819214543776</c:v>
                </c:pt>
                <c:pt idx="175">
                  <c:v>0.10470570232928036</c:v>
                </c:pt>
                <c:pt idx="176">
                  <c:v>9.4665604981089876E-2</c:v>
                </c:pt>
                <c:pt idx="177">
                  <c:v>8.7729794246409018E-2</c:v>
                </c:pt>
                <c:pt idx="178">
                  <c:v>8.4565003688608267E-2</c:v>
                </c:pt>
                <c:pt idx="179">
                  <c:v>8.5846595744317383E-2</c:v>
                </c:pt>
                <c:pt idx="180">
                  <c:v>9.1259950138466606E-2</c:v>
                </c:pt>
                <c:pt idx="181">
                  <c:v>0.10065304475963537</c:v>
                </c:pt>
                <c:pt idx="182">
                  <c:v>0.11262414221924399</c:v>
                </c:pt>
                <c:pt idx="183">
                  <c:v>0.12572234549222322</c:v>
                </c:pt>
                <c:pt idx="184">
                  <c:v>0.13917046429236132</c:v>
                </c:pt>
                <c:pt idx="185">
                  <c:v>0.15085139915586998</c:v>
                </c:pt>
                <c:pt idx="186">
                  <c:v>0.1597998144873449</c:v>
                </c:pt>
                <c:pt idx="187">
                  <c:v>0.16512900628678648</c:v>
                </c:pt>
                <c:pt idx="188">
                  <c:v>0.16636700655419473</c:v>
                </c:pt>
                <c:pt idx="189">
                  <c:v>0.16351930328956957</c:v>
                </c:pt>
                <c:pt idx="190">
                  <c:v>0.15703983249291081</c:v>
                </c:pt>
                <c:pt idx="191">
                  <c:v>0.14782392216421886</c:v>
                </c:pt>
                <c:pt idx="192">
                  <c:v>0.13714870830349318</c:v>
                </c:pt>
                <c:pt idx="193">
                  <c:v>0.12663452242257275</c:v>
                </c:pt>
                <c:pt idx="194">
                  <c:v>0.11718442073594185</c:v>
                </c:pt>
                <c:pt idx="195">
                  <c:v>0.11054426027911612</c:v>
                </c:pt>
                <c:pt idx="196">
                  <c:v>0.10740469577702567</c:v>
                </c:pt>
                <c:pt idx="197">
                  <c:v>0.10806223451936413</c:v>
                </c:pt>
                <c:pt idx="198">
                  <c:v>0.11240381546643809</c:v>
                </c:pt>
                <c:pt idx="199">
                  <c:v>0.11964419609317771</c:v>
                </c:pt>
                <c:pt idx="200">
                  <c:v>0.12931018726448562</c:v>
                </c:pt>
                <c:pt idx="201">
                  <c:v>0.13966774881044527</c:v>
                </c:pt>
                <c:pt idx="202">
                  <c:v>0.15010017662102876</c:v>
                </c:pt>
                <c:pt idx="203">
                  <c:v>0.15943988697130601</c:v>
                </c:pt>
                <c:pt idx="204">
                  <c:v>0.16627167489609573</c:v>
                </c:pt>
                <c:pt idx="205">
                  <c:v>0.1702970601105791</c:v>
                </c:pt>
                <c:pt idx="206">
                  <c:v>0.1709194911398256</c:v>
                </c:pt>
                <c:pt idx="207">
                  <c:v>0.16813059794344534</c:v>
                </c:pt>
                <c:pt idx="208">
                  <c:v>0.16221312856182843</c:v>
                </c:pt>
                <c:pt idx="209">
                  <c:v>0.15395749164817787</c:v>
                </c:pt>
                <c:pt idx="210">
                  <c:v>0.14428670783271705</c:v>
                </c:pt>
                <c:pt idx="211">
                  <c:v>0.13494983272477698</c:v>
                </c:pt>
                <c:pt idx="212">
                  <c:v>0.12667426121502612</c:v>
                </c:pt>
                <c:pt idx="213">
                  <c:v>0.12061800557853442</c:v>
                </c:pt>
                <c:pt idx="214">
                  <c:v>0.11778115559942443</c:v>
                </c:pt>
                <c:pt idx="215">
                  <c:v>0.1182509374935734</c:v>
                </c:pt>
                <c:pt idx="216">
                  <c:v>0.12198736785568902</c:v>
                </c:pt>
                <c:pt idx="217">
                  <c:v>0.12854121468577104</c:v>
                </c:pt>
                <c:pt idx="218">
                  <c:v>0.13719354998381986</c:v>
                </c:pt>
                <c:pt idx="219">
                  <c:v>0.14700670974983499</c:v>
                </c:pt>
                <c:pt idx="220">
                  <c:v>0.15694659798381697</c:v>
                </c:pt>
                <c:pt idx="221">
                  <c:v>0.16600107068576522</c:v>
                </c:pt>
                <c:pt idx="222">
                  <c:v>0.17314062428604229</c:v>
                </c:pt>
                <c:pt idx="223">
                  <c:v>0.17788261524356172</c:v>
                </c:pt>
                <c:pt idx="224">
                  <c:v>0.17934878134940982</c:v>
                </c:pt>
                <c:pt idx="225">
                  <c:v>0.17751852382851696</c:v>
                </c:pt>
                <c:pt idx="226">
                  <c:v>0.1723677387150056</c:v>
                </c:pt>
                <c:pt idx="227">
                  <c:v>0.16459001422475347</c:v>
                </c:pt>
                <c:pt idx="228">
                  <c:v>0.15505741820246763</c:v>
                </c:pt>
                <c:pt idx="229">
                  <c:v>0.14501494264814865</c:v>
                </c:pt>
                <c:pt idx="230">
                  <c:v>0.13569973956179623</c:v>
                </c:pt>
                <c:pt idx="231">
                  <c:v>0.1283377497985633</c:v>
                </c:pt>
                <c:pt idx="232">
                  <c:v>0.12358953004299078</c:v>
                </c:pt>
                <c:pt idx="233">
                  <c:v>0.12246665236053791</c:v>
                </c:pt>
                <c:pt idx="234">
                  <c:v>0.12490395897613524</c:v>
                </c:pt>
                <c:pt idx="235">
                  <c:v>0.130760861399532</c:v>
                </c:pt>
                <c:pt idx="236">
                  <c:v>0.13914471312097873</c:v>
                </c:pt>
                <c:pt idx="237">
                  <c:v>0.14895094861540606</c:v>
                </c:pt>
                <c:pt idx="238">
                  <c:v>0.15943777426442968</c:v>
                </c:pt>
                <c:pt idx="239">
                  <c:v>0.16936846438141953</c:v>
                </c:pt>
                <c:pt idx="240">
                  <c:v>0.17774655496637623</c:v>
                </c:pt>
                <c:pt idx="241">
                  <c:v>0.18369318201929927</c:v>
                </c:pt>
                <c:pt idx="242">
                  <c:v>0.186560761540189</c:v>
                </c:pt>
                <c:pt idx="243">
                  <c:v>0.18608430152904526</c:v>
                </c:pt>
                <c:pt idx="244">
                  <c:v>0.18237120998586803</c:v>
                </c:pt>
                <c:pt idx="245">
                  <c:v>0.1758354389106575</c:v>
                </c:pt>
                <c:pt idx="246">
                  <c:v>0.16721081230341331</c:v>
                </c:pt>
                <c:pt idx="247">
                  <c:v>0.15748595416413597</c:v>
                </c:pt>
                <c:pt idx="248">
                  <c:v>0.14776160049282488</c:v>
                </c:pt>
                <c:pt idx="249">
                  <c:v>0.13916279128948067</c:v>
                </c:pt>
                <c:pt idx="250">
                  <c:v>0.13276178891134527</c:v>
                </c:pt>
                <c:pt idx="251">
                  <c:v>0.12896531228669164</c:v>
                </c:pt>
                <c:pt idx="252">
                  <c:v>0.12838262448724699</c:v>
                </c:pt>
                <c:pt idx="253">
                  <c:v>0.13084044598794167</c:v>
                </c:pt>
                <c:pt idx="254">
                  <c:v>0.13606280811607355</c:v>
                </c:pt>
                <c:pt idx="255">
                  <c:v>0.14350247264671245</c:v>
                </c:pt>
                <c:pt idx="256">
                  <c:v>0.15187103552623712</c:v>
                </c:pt>
                <c:pt idx="257">
                  <c:v>0.16064836305826891</c:v>
                </c:pt>
                <c:pt idx="258">
                  <c:v>0.16890740401787691</c:v>
                </c:pt>
                <c:pt idx="259">
                  <c:v>0.17539751202623186</c:v>
                </c:pt>
                <c:pt idx="260">
                  <c:v>0.17978735296216311</c:v>
                </c:pt>
                <c:pt idx="261">
                  <c:v>0.18145260685074066</c:v>
                </c:pt>
                <c:pt idx="262">
                  <c:v>0.1801752037379255</c:v>
                </c:pt>
                <c:pt idx="263">
                  <c:v>0.17610579807775661</c:v>
                </c:pt>
                <c:pt idx="264">
                  <c:v>0.16956923789530348</c:v>
                </c:pt>
                <c:pt idx="265">
                  <c:v>0.16147930817942407</c:v>
                </c:pt>
                <c:pt idx="266">
                  <c:v>0.15281015440504905</c:v>
                </c:pt>
                <c:pt idx="267">
                  <c:v>0.14412837215156521</c:v>
                </c:pt>
                <c:pt idx="268">
                  <c:v>0.13682093183958574</c:v>
                </c:pt>
                <c:pt idx="269">
                  <c:v>0.13154790569404073</c:v>
                </c:pt>
                <c:pt idx="270">
                  <c:v>0.12862714730963767</c:v>
                </c:pt>
                <c:pt idx="271">
                  <c:v>0.12839067221144637</c:v>
                </c:pt>
                <c:pt idx="272">
                  <c:v>0.13065109369473143</c:v>
                </c:pt>
                <c:pt idx="273">
                  <c:v>0.13504312471422808</c:v>
                </c:pt>
                <c:pt idx="274">
                  <c:v>0.14095975620169146</c:v>
                </c:pt>
                <c:pt idx="275">
                  <c:v>0.14771734015712121</c:v>
                </c:pt>
                <c:pt idx="276">
                  <c:v>0.15452090058051773</c:v>
                </c:pt>
                <c:pt idx="277">
                  <c:v>0.16054410147188064</c:v>
                </c:pt>
                <c:pt idx="278">
                  <c:v>0.16505625483121014</c:v>
                </c:pt>
                <c:pt idx="279">
                  <c:v>0.16748817665850632</c:v>
                </c:pt>
                <c:pt idx="280">
                  <c:v>0.16750509895376903</c:v>
                </c:pt>
                <c:pt idx="281">
                  <c:v>0.16503332571699825</c:v>
                </c:pt>
                <c:pt idx="282">
                  <c:v>0.16025004094819414</c:v>
                </c:pt>
                <c:pt idx="283">
                  <c:v>0.15369855664735643</c:v>
                </c:pt>
                <c:pt idx="284">
                  <c:v>0.14616522481448552</c:v>
                </c:pt>
                <c:pt idx="285">
                  <c:v>0.13845442944958092</c:v>
                </c:pt>
                <c:pt idx="286">
                  <c:v>0.1314804860199133</c:v>
                </c:pt>
                <c:pt idx="287">
                  <c:v>0.1255679921236717</c:v>
                </c:pt>
                <c:pt idx="288">
                  <c:v>0.1215165181626669</c:v>
                </c:pt>
                <c:pt idx="289">
                  <c:v>0.11944915361182934</c:v>
                </c:pt>
                <c:pt idx="290">
                  <c:v>0.11928912964455712</c:v>
                </c:pt>
                <c:pt idx="291">
                  <c:v>0.12093448108745208</c:v>
                </c:pt>
                <c:pt idx="292">
                  <c:v>0.12401236791544454</c:v>
                </c:pt>
                <c:pt idx="293">
                  <c:v>0.12825978487714154</c:v>
                </c:pt>
                <c:pt idx="294">
                  <c:v>0.13289710572393623</c:v>
                </c:pt>
                <c:pt idx="295">
                  <c:v>0.13727795768075871</c:v>
                </c:pt>
                <c:pt idx="296">
                  <c:v>0.14096369807142506</c:v>
                </c:pt>
                <c:pt idx="297">
                  <c:v>0.14315200032211944</c:v>
                </c:pt>
                <c:pt idx="298">
                  <c:v>0.14351803240777203</c:v>
                </c:pt>
                <c:pt idx="299">
                  <c:v>0.14188534647740772</c:v>
                </c:pt>
                <c:pt idx="300">
                  <c:v>0.13838648613200188</c:v>
                </c:pt>
                <c:pt idx="301">
                  <c:v>0.13344140334648422</c:v>
                </c:pt>
                <c:pt idx="302">
                  <c:v>0.12740888492865507</c:v>
                </c:pt>
                <c:pt idx="303">
                  <c:v>0.12090190290358303</c:v>
                </c:pt>
                <c:pt idx="304">
                  <c:v>0.11492286274689574</c:v>
                </c:pt>
                <c:pt idx="305">
                  <c:v>0.10970326973296625</c:v>
                </c:pt>
                <c:pt idx="306">
                  <c:v>0.10566104038686361</c:v>
                </c:pt>
                <c:pt idx="307">
                  <c:v>0.10316372160900635</c:v>
                </c:pt>
                <c:pt idx="308">
                  <c:v>0.10207659399897631</c:v>
                </c:pt>
                <c:pt idx="309">
                  <c:v>0.10232122208184319</c:v>
                </c:pt>
                <c:pt idx="310">
                  <c:v>0.10358972718281596</c:v>
                </c:pt>
                <c:pt idx="311">
                  <c:v>0.10560595297668567</c:v>
                </c:pt>
                <c:pt idx="312">
                  <c:v>0.10795666723852194</c:v>
                </c:pt>
                <c:pt idx="313">
                  <c:v>0.11019185396832466</c:v>
                </c:pt>
                <c:pt idx="314">
                  <c:v>0.11186933716609407</c:v>
                </c:pt>
                <c:pt idx="315">
                  <c:v>0.11261895196762392</c:v>
                </c:pt>
                <c:pt idx="316">
                  <c:v>0.11221293346553249</c:v>
                </c:pt>
                <c:pt idx="317">
                  <c:v>0.11055841806720162</c:v>
                </c:pt>
                <c:pt idx="318">
                  <c:v>0.10785672924756158</c:v>
                </c:pt>
                <c:pt idx="319">
                  <c:v>0.1042667206744394</c:v>
                </c:pt>
                <c:pt idx="320">
                  <c:v>0.10040105402401939</c:v>
                </c:pt>
                <c:pt idx="321">
                  <c:v>9.6441697489198119E-2</c:v>
                </c:pt>
                <c:pt idx="322">
                  <c:v>9.2756642845045478E-2</c:v>
                </c:pt>
                <c:pt idx="323">
                  <c:v>8.9789430073455509E-2</c:v>
                </c:pt>
                <c:pt idx="324">
                  <c:v>8.7461046942533968E-2</c:v>
                </c:pt>
                <c:pt idx="325">
                  <c:v>8.5747267477350619E-2</c:v>
                </c:pt>
                <c:pt idx="326">
                  <c:v>8.4615557334590696E-2</c:v>
                </c:pt>
                <c:pt idx="327">
                  <c:v>8.3875027607568875E-2</c:v>
                </c:pt>
                <c:pt idx="328">
                  <c:v>8.3373625321354825E-2</c:v>
                </c:pt>
                <c:pt idx="329">
                  <c:v>8.2950220307424966E-2</c:v>
                </c:pt>
                <c:pt idx="330">
                  <c:v>8.244217598430284E-2</c:v>
                </c:pt>
                <c:pt idx="331">
                  <c:v>8.1713548129147273E-2</c:v>
                </c:pt>
                <c:pt idx="332">
                  <c:v>8.0619296741958266E-2</c:v>
                </c:pt>
                <c:pt idx="333">
                  <c:v>7.9066125822735922E-2</c:v>
                </c:pt>
                <c:pt idx="334">
                  <c:v>7.7050899371480047E-2</c:v>
                </c:pt>
                <c:pt idx="335">
                  <c:v>7.4637905388190734E-2</c:v>
                </c:pt>
                <c:pt idx="336">
                  <c:v>7.1931415872867971E-2</c:v>
                </c:pt>
                <c:pt idx="337">
                  <c:v>6.912351082551195E-2</c:v>
                </c:pt>
                <c:pt idx="338">
                  <c:v>6.6442334246122323E-2</c:v>
                </c:pt>
                <c:pt idx="339">
                  <c:v>6.4072910134699262E-2</c:v>
                </c:pt>
                <c:pt idx="340">
                  <c:v>6.2137542491242793E-2</c:v>
                </c:pt>
                <c:pt idx="341">
                  <c:v>6.0683271315752983E-2</c:v>
                </c:pt>
                <c:pt idx="342">
                  <c:v>5.9621504608229646E-2</c:v>
                </c:pt>
                <c:pt idx="343">
                  <c:v>5.8741346368672877E-2</c:v>
                </c:pt>
                <c:pt idx="344">
                  <c:v>5.7840524597082679E-2</c:v>
                </c:pt>
                <c:pt idx="345">
                  <c:v>5.6752831293459122E-2</c:v>
                </c:pt>
                <c:pt idx="346">
                  <c:v>5.5303434457802059E-2</c:v>
                </c:pt>
                <c:pt idx="347">
                  <c:v>5.3403773869359551E-2</c:v>
                </c:pt>
                <c:pt idx="348">
                  <c:v>5.0943139440387752E-2</c:v>
                </c:pt>
                <c:pt idx="349">
                  <c:v>4.8138068008630373E-2</c:v>
                </c:pt>
                <c:pt idx="350">
                  <c:v>4.5098643799017943E-2</c:v>
                </c:pt>
                <c:pt idx="351">
                  <c:v>4.1715936049015301E-2</c:v>
                </c:pt>
                <c:pt idx="352">
                  <c:v>3.830673400862291E-2</c:v>
                </c:pt>
                <c:pt idx="353">
                  <c:v>3.4793773440375458E-2</c:v>
                </c:pt>
                <c:pt idx="354">
                  <c:v>3.1312742119342152E-2</c:v>
                </c:pt>
                <c:pt idx="355">
                  <c:v>2.8218292707779827E-2</c:v>
                </c:pt>
                <c:pt idx="356">
                  <c:v>2.5528141543431877E-2</c:v>
                </c:pt>
                <c:pt idx="357">
                  <c:v>2.3420569401368087E-2</c:v>
                </c:pt>
                <c:pt idx="358">
                  <c:v>2.2060862618635803E-2</c:v>
                </c:pt>
                <c:pt idx="359">
                  <c:v>2.1329200858187573E-2</c:v>
                </c:pt>
              </c:numCache>
            </c:numRef>
          </c:yVal>
          <c:smooth val="1"/>
        </c:ser>
        <c:dLbls>
          <c:showLegendKey val="0"/>
          <c:showVal val="0"/>
          <c:showCatName val="0"/>
          <c:showSerName val="0"/>
          <c:showPercent val="0"/>
          <c:showBubbleSize val="0"/>
        </c:dLbls>
        <c:axId val="468017904"/>
        <c:axId val="468016224"/>
      </c:scatterChart>
      <c:valAx>
        <c:axId val="468017904"/>
        <c:scaling>
          <c:orientation val="minMax"/>
        </c:scaling>
        <c:delete val="0"/>
        <c:axPos val="b"/>
        <c:majorGridlines>
          <c:spPr>
            <a:ln w="9525" cap="flat" cmpd="sng" algn="ctr">
              <a:solidFill>
                <a:schemeClr val="tx1">
                  <a:lumMod val="15000"/>
                  <a:lumOff val="85000"/>
                </a:schemeClr>
              </a:solidFill>
              <a:round/>
            </a:ln>
            <a:effectLst/>
          </c:spPr>
        </c:majorGridlines>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8016224"/>
        <c:crosses val="autoZero"/>
        <c:crossBetween val="midCat"/>
      </c:valAx>
      <c:valAx>
        <c:axId val="4680162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68017904"/>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'Tracker Heave 1'!$A$6:$A$910</c:f>
              <c:numCache>
                <c:formatCode>General</c:formatCode>
                <c:ptCount val="905"/>
                <c:pt idx="0">
                  <c:v>0</c:v>
                </c:pt>
                <c:pt idx="1">
                  <c:v>3.3333000000000002E-2</c:v>
                </c:pt>
                <c:pt idx="2">
                  <c:v>6.6666000000000003E-2</c:v>
                </c:pt>
                <c:pt idx="3">
                  <c:v>9.9999000000000005E-2</c:v>
                </c:pt>
                <c:pt idx="4">
                  <c:v>0.13333200000000001</c:v>
                </c:pt>
                <c:pt idx="5">
                  <c:v>0.16666500000000001</c:v>
                </c:pt>
                <c:pt idx="6">
                  <c:v>0.19999800000000001</c:v>
                </c:pt>
                <c:pt idx="7">
                  <c:v>0.23333100000000001</c:v>
                </c:pt>
                <c:pt idx="8">
                  <c:v>0.26666400000000001</c:v>
                </c:pt>
                <c:pt idx="9">
                  <c:v>0.29999700000000001</c:v>
                </c:pt>
                <c:pt idx="10">
                  <c:v>0.33333000000000002</c:v>
                </c:pt>
                <c:pt idx="11">
                  <c:v>0.36666300000000002</c:v>
                </c:pt>
                <c:pt idx="12">
                  <c:v>0.39999600000000002</c:v>
                </c:pt>
                <c:pt idx="13">
                  <c:v>0.43332900000000002</c:v>
                </c:pt>
                <c:pt idx="14">
                  <c:v>0.46666200000000002</c:v>
                </c:pt>
                <c:pt idx="15">
                  <c:v>0.49999500000000002</c:v>
                </c:pt>
                <c:pt idx="16">
                  <c:v>0.53332800000000002</c:v>
                </c:pt>
                <c:pt idx="17">
                  <c:v>0.56666099999999997</c:v>
                </c:pt>
                <c:pt idx="18">
                  <c:v>0.59999400000000003</c:v>
                </c:pt>
                <c:pt idx="19">
                  <c:v>0.63332699999999997</c:v>
                </c:pt>
                <c:pt idx="20">
                  <c:v>0.66666000000000003</c:v>
                </c:pt>
                <c:pt idx="21">
                  <c:v>0.69999299999999998</c:v>
                </c:pt>
                <c:pt idx="22">
                  <c:v>0.73332600000000003</c:v>
                </c:pt>
                <c:pt idx="23">
                  <c:v>0.76665899999999998</c:v>
                </c:pt>
                <c:pt idx="24">
                  <c:v>0.79999200000000004</c:v>
                </c:pt>
                <c:pt idx="25">
                  <c:v>0.83332499999999998</c:v>
                </c:pt>
                <c:pt idx="26">
                  <c:v>0.86665800000000004</c:v>
                </c:pt>
                <c:pt idx="27">
                  <c:v>0.89999099999999999</c:v>
                </c:pt>
                <c:pt idx="28">
                  <c:v>0.93332400000000004</c:v>
                </c:pt>
                <c:pt idx="29">
                  <c:v>0.96665699999999999</c:v>
                </c:pt>
                <c:pt idx="30">
                  <c:v>0.99999000000000005</c:v>
                </c:pt>
                <c:pt idx="31">
                  <c:v>1.033323</c:v>
                </c:pt>
                <c:pt idx="32">
                  <c:v>1.066656</c:v>
                </c:pt>
                <c:pt idx="33">
                  <c:v>1.0999890000000001</c:v>
                </c:pt>
                <c:pt idx="34">
                  <c:v>1.1333219999999999</c:v>
                </c:pt>
                <c:pt idx="35">
                  <c:v>1.166655</c:v>
                </c:pt>
                <c:pt idx="36">
                  <c:v>1.1999880000000001</c:v>
                </c:pt>
                <c:pt idx="37">
                  <c:v>1.2333209999999999</c:v>
                </c:pt>
                <c:pt idx="38">
                  <c:v>1.2666539999999999</c:v>
                </c:pt>
                <c:pt idx="39">
                  <c:v>1.299987</c:v>
                </c:pt>
                <c:pt idx="40">
                  <c:v>1.3333200000000001</c:v>
                </c:pt>
                <c:pt idx="41">
                  <c:v>1.3666529999999999</c:v>
                </c:pt>
                <c:pt idx="42">
                  <c:v>1.399986</c:v>
                </c:pt>
                <c:pt idx="43">
                  <c:v>1.433319</c:v>
                </c:pt>
                <c:pt idx="44">
                  <c:v>1.4666520000000001</c:v>
                </c:pt>
                <c:pt idx="45">
                  <c:v>1.4999849999999999</c:v>
                </c:pt>
                <c:pt idx="46">
                  <c:v>1.533318</c:v>
                </c:pt>
                <c:pt idx="47">
                  <c:v>1.566651</c:v>
                </c:pt>
                <c:pt idx="48">
                  <c:v>1.5999840000000001</c:v>
                </c:pt>
                <c:pt idx="49">
                  <c:v>1.6333169999999999</c:v>
                </c:pt>
                <c:pt idx="50">
                  <c:v>1.66665</c:v>
                </c:pt>
                <c:pt idx="51">
                  <c:v>1.699983</c:v>
                </c:pt>
                <c:pt idx="52">
                  <c:v>1.7333160000000001</c:v>
                </c:pt>
                <c:pt idx="53">
                  <c:v>1.7666489999999999</c:v>
                </c:pt>
                <c:pt idx="54">
                  <c:v>1.799982</c:v>
                </c:pt>
                <c:pt idx="55">
                  <c:v>1.833315</c:v>
                </c:pt>
                <c:pt idx="56">
                  <c:v>1.8666480000000001</c:v>
                </c:pt>
                <c:pt idx="57">
                  <c:v>1.8999809999999999</c:v>
                </c:pt>
                <c:pt idx="58">
                  <c:v>1.933314</c:v>
                </c:pt>
                <c:pt idx="59">
                  <c:v>1.966647</c:v>
                </c:pt>
                <c:pt idx="60">
                  <c:v>1.9999800000000001</c:v>
                </c:pt>
                <c:pt idx="61">
                  <c:v>2.0333130000000001</c:v>
                </c:pt>
                <c:pt idx="62">
                  <c:v>2.066646</c:v>
                </c:pt>
                <c:pt idx="63">
                  <c:v>2.0999789999999998</c:v>
                </c:pt>
                <c:pt idx="64">
                  <c:v>2.1333120000000001</c:v>
                </c:pt>
                <c:pt idx="65">
                  <c:v>2.1666449999999999</c:v>
                </c:pt>
                <c:pt idx="66">
                  <c:v>2.1999780000000002</c:v>
                </c:pt>
                <c:pt idx="67">
                  <c:v>2.233311</c:v>
                </c:pt>
                <c:pt idx="68">
                  <c:v>2.2666439999999999</c:v>
                </c:pt>
                <c:pt idx="69">
                  <c:v>2.2999770000000002</c:v>
                </c:pt>
                <c:pt idx="70">
                  <c:v>2.33331</c:v>
                </c:pt>
                <c:pt idx="71">
                  <c:v>2.3666429999999998</c:v>
                </c:pt>
                <c:pt idx="72">
                  <c:v>2.3999760000000001</c:v>
                </c:pt>
                <c:pt idx="73">
                  <c:v>2.4333089999999999</c:v>
                </c:pt>
                <c:pt idx="74">
                  <c:v>2.4666419999999998</c:v>
                </c:pt>
                <c:pt idx="75">
                  <c:v>2.4999750000000001</c:v>
                </c:pt>
                <c:pt idx="76">
                  <c:v>2.5333079999999999</c:v>
                </c:pt>
                <c:pt idx="77">
                  <c:v>2.5666410000000002</c:v>
                </c:pt>
                <c:pt idx="78">
                  <c:v>2.599974</c:v>
                </c:pt>
                <c:pt idx="79">
                  <c:v>2.6333069999999998</c:v>
                </c:pt>
                <c:pt idx="80">
                  <c:v>2.6666400000000001</c:v>
                </c:pt>
                <c:pt idx="81">
                  <c:v>2.699973</c:v>
                </c:pt>
                <c:pt idx="82">
                  <c:v>2.7333059999999998</c:v>
                </c:pt>
                <c:pt idx="83">
                  <c:v>2.7666390000000001</c:v>
                </c:pt>
                <c:pt idx="84">
                  <c:v>2.7999719999999999</c:v>
                </c:pt>
                <c:pt idx="85">
                  <c:v>2.8333050000000002</c:v>
                </c:pt>
                <c:pt idx="86">
                  <c:v>2.866638</c:v>
                </c:pt>
                <c:pt idx="87">
                  <c:v>2.8999709999999999</c:v>
                </c:pt>
                <c:pt idx="88">
                  <c:v>2.9333040000000001</c:v>
                </c:pt>
                <c:pt idx="89">
                  <c:v>2.966637</c:v>
                </c:pt>
                <c:pt idx="90">
                  <c:v>2.9999699999999998</c:v>
                </c:pt>
                <c:pt idx="91">
                  <c:v>3.0333030000000001</c:v>
                </c:pt>
                <c:pt idx="92">
                  <c:v>3.0666359999999999</c:v>
                </c:pt>
                <c:pt idx="93">
                  <c:v>3.0999690000000002</c:v>
                </c:pt>
                <c:pt idx="94">
                  <c:v>3.133302</c:v>
                </c:pt>
                <c:pt idx="95">
                  <c:v>3.1666349999999999</c:v>
                </c:pt>
                <c:pt idx="96">
                  <c:v>3.1999680000000001</c:v>
                </c:pt>
                <c:pt idx="97">
                  <c:v>3.233301</c:v>
                </c:pt>
                <c:pt idx="98">
                  <c:v>3.2666339999999998</c:v>
                </c:pt>
                <c:pt idx="99">
                  <c:v>3.2999670000000001</c:v>
                </c:pt>
                <c:pt idx="100">
                  <c:v>3.3332999999999999</c:v>
                </c:pt>
                <c:pt idx="101">
                  <c:v>3.3666330000000002</c:v>
                </c:pt>
                <c:pt idx="102">
                  <c:v>3.399966</c:v>
                </c:pt>
                <c:pt idx="103">
                  <c:v>3.4332989999999999</c:v>
                </c:pt>
                <c:pt idx="104">
                  <c:v>3.4666320000000002</c:v>
                </c:pt>
                <c:pt idx="105">
                  <c:v>3.499965</c:v>
                </c:pt>
                <c:pt idx="106">
                  <c:v>3.5332979999999998</c:v>
                </c:pt>
                <c:pt idx="107">
                  <c:v>3.5666310000000001</c:v>
                </c:pt>
                <c:pt idx="108">
                  <c:v>3.5999639999999999</c:v>
                </c:pt>
                <c:pt idx="109">
                  <c:v>3.6332970000000002</c:v>
                </c:pt>
                <c:pt idx="110">
                  <c:v>3.6666300000000001</c:v>
                </c:pt>
                <c:pt idx="111">
                  <c:v>3.6999629999999999</c:v>
                </c:pt>
                <c:pt idx="112">
                  <c:v>3.7332960000000002</c:v>
                </c:pt>
                <c:pt idx="113">
                  <c:v>3.766629</c:v>
                </c:pt>
                <c:pt idx="114">
                  <c:v>3.7999619999999998</c:v>
                </c:pt>
                <c:pt idx="115">
                  <c:v>3.8332950000000001</c:v>
                </c:pt>
                <c:pt idx="116">
                  <c:v>3.866628</c:v>
                </c:pt>
                <c:pt idx="117">
                  <c:v>3.8999609999999998</c:v>
                </c:pt>
                <c:pt idx="118">
                  <c:v>3.9332940000000001</c:v>
                </c:pt>
                <c:pt idx="119">
                  <c:v>3.9666269999999999</c:v>
                </c:pt>
                <c:pt idx="120">
                  <c:v>3.9999600000000002</c:v>
                </c:pt>
                <c:pt idx="121">
                  <c:v>4.0332929999999996</c:v>
                </c:pt>
                <c:pt idx="122">
                  <c:v>4.0666260000000003</c:v>
                </c:pt>
                <c:pt idx="123">
                  <c:v>4.0999590000000001</c:v>
                </c:pt>
                <c:pt idx="124">
                  <c:v>4.133292</c:v>
                </c:pt>
                <c:pt idx="125">
                  <c:v>4.1666249999999998</c:v>
                </c:pt>
                <c:pt idx="126">
                  <c:v>4.1999579999999996</c:v>
                </c:pt>
                <c:pt idx="127">
                  <c:v>4.2332910000000004</c:v>
                </c:pt>
                <c:pt idx="128">
                  <c:v>4.2666240000000002</c:v>
                </c:pt>
                <c:pt idx="129">
                  <c:v>4.299957</c:v>
                </c:pt>
                <c:pt idx="130">
                  <c:v>4.3332899999999999</c:v>
                </c:pt>
                <c:pt idx="131">
                  <c:v>4.3666229999999997</c:v>
                </c:pt>
                <c:pt idx="132">
                  <c:v>4.3999560000000004</c:v>
                </c:pt>
                <c:pt idx="133">
                  <c:v>4.4332890000000003</c:v>
                </c:pt>
                <c:pt idx="134">
                  <c:v>4.4666220000000001</c:v>
                </c:pt>
                <c:pt idx="135">
                  <c:v>4.4999549999999999</c:v>
                </c:pt>
                <c:pt idx="136">
                  <c:v>4.5332879999999998</c:v>
                </c:pt>
                <c:pt idx="137">
                  <c:v>4.5666209999999996</c:v>
                </c:pt>
                <c:pt idx="138">
                  <c:v>4.5999540000000003</c:v>
                </c:pt>
                <c:pt idx="139">
                  <c:v>4.6332870000000002</c:v>
                </c:pt>
                <c:pt idx="140">
                  <c:v>4.66662</c:v>
                </c:pt>
                <c:pt idx="141">
                  <c:v>4.6999529999999998</c:v>
                </c:pt>
                <c:pt idx="142">
                  <c:v>4.7332859999999997</c:v>
                </c:pt>
                <c:pt idx="143">
                  <c:v>4.7666190000000004</c:v>
                </c:pt>
                <c:pt idx="144">
                  <c:v>4.7999520000000002</c:v>
                </c:pt>
                <c:pt idx="145">
                  <c:v>4.8332850000000001</c:v>
                </c:pt>
                <c:pt idx="146">
                  <c:v>4.8666179999999999</c:v>
                </c:pt>
                <c:pt idx="147">
                  <c:v>4.8999509999999997</c:v>
                </c:pt>
                <c:pt idx="148">
                  <c:v>4.9332839999999996</c:v>
                </c:pt>
                <c:pt idx="149">
                  <c:v>4.9666170000000003</c:v>
                </c:pt>
                <c:pt idx="150">
                  <c:v>4.9999500000000001</c:v>
                </c:pt>
                <c:pt idx="151">
                  <c:v>5.033283</c:v>
                </c:pt>
                <c:pt idx="152">
                  <c:v>5.0666159999999998</c:v>
                </c:pt>
                <c:pt idx="153">
                  <c:v>5.0999489999999996</c:v>
                </c:pt>
                <c:pt idx="154">
                  <c:v>5.1332820000000003</c:v>
                </c:pt>
                <c:pt idx="155">
                  <c:v>5.1666150000000002</c:v>
                </c:pt>
                <c:pt idx="156">
                  <c:v>5.199948</c:v>
                </c:pt>
                <c:pt idx="157">
                  <c:v>5.2332809999999998</c:v>
                </c:pt>
                <c:pt idx="158">
                  <c:v>5.2666139999999997</c:v>
                </c:pt>
                <c:pt idx="159">
                  <c:v>5.2999470000000004</c:v>
                </c:pt>
                <c:pt idx="160">
                  <c:v>5.3332800000000002</c:v>
                </c:pt>
                <c:pt idx="161">
                  <c:v>5.3666130000000001</c:v>
                </c:pt>
                <c:pt idx="162">
                  <c:v>5.3999459999999999</c:v>
                </c:pt>
                <c:pt idx="163">
                  <c:v>5.4332789999999997</c:v>
                </c:pt>
                <c:pt idx="164">
                  <c:v>5.4666119999999996</c:v>
                </c:pt>
                <c:pt idx="165">
                  <c:v>5.4999450000000003</c:v>
                </c:pt>
                <c:pt idx="166">
                  <c:v>5.5332780000000001</c:v>
                </c:pt>
                <c:pt idx="167">
                  <c:v>5.566611</c:v>
                </c:pt>
                <c:pt idx="168">
                  <c:v>5.5999439999999998</c:v>
                </c:pt>
                <c:pt idx="169">
                  <c:v>5.6332769999999996</c:v>
                </c:pt>
                <c:pt idx="170">
                  <c:v>5.6666100000000004</c:v>
                </c:pt>
                <c:pt idx="171">
                  <c:v>5.6999430000000002</c:v>
                </c:pt>
                <c:pt idx="172">
                  <c:v>5.733276</c:v>
                </c:pt>
                <c:pt idx="173">
                  <c:v>5.7666089999999999</c:v>
                </c:pt>
                <c:pt idx="174">
                  <c:v>5.7999419999999997</c:v>
                </c:pt>
                <c:pt idx="175">
                  <c:v>5.8332750000000004</c:v>
                </c:pt>
                <c:pt idx="176">
                  <c:v>5.8666080000000003</c:v>
                </c:pt>
                <c:pt idx="177">
                  <c:v>5.8999410000000001</c:v>
                </c:pt>
                <c:pt idx="178">
                  <c:v>5.9332739999999999</c:v>
                </c:pt>
                <c:pt idx="179">
                  <c:v>5.9666069999999998</c:v>
                </c:pt>
                <c:pt idx="180">
                  <c:v>5.9999399999999996</c:v>
                </c:pt>
                <c:pt idx="181">
                  <c:v>6.0332730000000003</c:v>
                </c:pt>
                <c:pt idx="182">
                  <c:v>6.0666060000000002</c:v>
                </c:pt>
                <c:pt idx="183">
                  <c:v>6.099939</c:v>
                </c:pt>
                <c:pt idx="184">
                  <c:v>6.1332719999999998</c:v>
                </c:pt>
                <c:pt idx="185">
                  <c:v>6.1666049999999997</c:v>
                </c:pt>
                <c:pt idx="186">
                  <c:v>6.1999380000000004</c:v>
                </c:pt>
                <c:pt idx="187">
                  <c:v>6.2332710000000002</c:v>
                </c:pt>
                <c:pt idx="188">
                  <c:v>6.2666040000000001</c:v>
                </c:pt>
                <c:pt idx="189">
                  <c:v>6.2999369999999999</c:v>
                </c:pt>
                <c:pt idx="190">
                  <c:v>6.3332699999999997</c:v>
                </c:pt>
                <c:pt idx="191">
                  <c:v>6.3666029999999996</c:v>
                </c:pt>
                <c:pt idx="192">
                  <c:v>6.3999360000000003</c:v>
                </c:pt>
                <c:pt idx="193">
                  <c:v>6.4332690000000001</c:v>
                </c:pt>
                <c:pt idx="194">
                  <c:v>6.466602</c:v>
                </c:pt>
                <c:pt idx="195">
                  <c:v>6.4999349999999998</c:v>
                </c:pt>
                <c:pt idx="196">
                  <c:v>6.5332679999999996</c:v>
                </c:pt>
                <c:pt idx="197">
                  <c:v>6.5666010000000004</c:v>
                </c:pt>
                <c:pt idx="198">
                  <c:v>6.5999340000000002</c:v>
                </c:pt>
                <c:pt idx="199">
                  <c:v>6.633267</c:v>
                </c:pt>
                <c:pt idx="200">
                  <c:v>6.6665999999999999</c:v>
                </c:pt>
                <c:pt idx="201">
                  <c:v>6.6999329999999997</c:v>
                </c:pt>
                <c:pt idx="202">
                  <c:v>6.7332660000000004</c:v>
                </c:pt>
                <c:pt idx="203">
                  <c:v>6.7665990000000003</c:v>
                </c:pt>
                <c:pt idx="204">
                  <c:v>6.7999320000000001</c:v>
                </c:pt>
                <c:pt idx="205">
                  <c:v>6.8332649999999999</c:v>
                </c:pt>
                <c:pt idx="206">
                  <c:v>6.8665979999999998</c:v>
                </c:pt>
                <c:pt idx="207">
                  <c:v>6.8999309999999996</c:v>
                </c:pt>
                <c:pt idx="208">
                  <c:v>6.9332640000000003</c:v>
                </c:pt>
                <c:pt idx="209">
                  <c:v>6.9665970000000002</c:v>
                </c:pt>
                <c:pt idx="210">
                  <c:v>6.99993</c:v>
                </c:pt>
                <c:pt idx="211">
                  <c:v>7.0332629999999998</c:v>
                </c:pt>
                <c:pt idx="212">
                  <c:v>7.0665959999999997</c:v>
                </c:pt>
                <c:pt idx="213">
                  <c:v>7.0999290000000004</c:v>
                </c:pt>
                <c:pt idx="214">
                  <c:v>7.1332620000000002</c:v>
                </c:pt>
                <c:pt idx="215">
                  <c:v>7.166595</c:v>
                </c:pt>
                <c:pt idx="216">
                  <c:v>7.1999279999999999</c:v>
                </c:pt>
                <c:pt idx="217">
                  <c:v>7.2332609999999997</c:v>
                </c:pt>
                <c:pt idx="218">
                  <c:v>7.2665940000000004</c:v>
                </c:pt>
                <c:pt idx="219">
                  <c:v>7.2999270000000003</c:v>
                </c:pt>
                <c:pt idx="220">
                  <c:v>7.3332600000000001</c:v>
                </c:pt>
                <c:pt idx="221">
                  <c:v>7.3665929999999999</c:v>
                </c:pt>
                <c:pt idx="222">
                  <c:v>7.3999259999999998</c:v>
                </c:pt>
                <c:pt idx="223">
                  <c:v>7.4332589999999996</c:v>
                </c:pt>
                <c:pt idx="224">
                  <c:v>7.4665920000000003</c:v>
                </c:pt>
                <c:pt idx="225">
                  <c:v>7.4999250000000002</c:v>
                </c:pt>
                <c:pt idx="226">
                  <c:v>7.533258</c:v>
                </c:pt>
                <c:pt idx="227">
                  <c:v>7.5665909999999998</c:v>
                </c:pt>
                <c:pt idx="228">
                  <c:v>7.5999239999999997</c:v>
                </c:pt>
                <c:pt idx="229">
                  <c:v>7.6332570000000004</c:v>
                </c:pt>
                <c:pt idx="230">
                  <c:v>7.6665900000000002</c:v>
                </c:pt>
                <c:pt idx="231">
                  <c:v>7.6999230000000001</c:v>
                </c:pt>
                <c:pt idx="232">
                  <c:v>7.7332559999999999</c:v>
                </c:pt>
                <c:pt idx="233">
                  <c:v>7.7665889999999997</c:v>
                </c:pt>
                <c:pt idx="234">
                  <c:v>7.7999219999999996</c:v>
                </c:pt>
                <c:pt idx="235">
                  <c:v>7.8332550000000003</c:v>
                </c:pt>
                <c:pt idx="236">
                  <c:v>7.8665880000000001</c:v>
                </c:pt>
                <c:pt idx="237">
                  <c:v>7.899921</c:v>
                </c:pt>
                <c:pt idx="238">
                  <c:v>7.9332539999999998</c:v>
                </c:pt>
                <c:pt idx="239">
                  <c:v>7.9665869999999996</c:v>
                </c:pt>
                <c:pt idx="240">
                  <c:v>7.9999200000000004</c:v>
                </c:pt>
                <c:pt idx="241">
                  <c:v>8.0332530000000002</c:v>
                </c:pt>
                <c:pt idx="242">
                  <c:v>8.0665859999999991</c:v>
                </c:pt>
                <c:pt idx="243">
                  <c:v>8.0999189999999999</c:v>
                </c:pt>
                <c:pt idx="244">
                  <c:v>8.1332520000000006</c:v>
                </c:pt>
                <c:pt idx="245">
                  <c:v>8.1665849999999995</c:v>
                </c:pt>
                <c:pt idx="246">
                  <c:v>8.1999180000000003</c:v>
                </c:pt>
                <c:pt idx="247">
                  <c:v>8.2332509999999992</c:v>
                </c:pt>
                <c:pt idx="248">
                  <c:v>8.2665839999999999</c:v>
                </c:pt>
                <c:pt idx="249">
                  <c:v>8.2999170000000007</c:v>
                </c:pt>
                <c:pt idx="250">
                  <c:v>8.3332499999999996</c:v>
                </c:pt>
                <c:pt idx="251">
                  <c:v>8.3665830000000003</c:v>
                </c:pt>
                <c:pt idx="252">
                  <c:v>8.3999159999999993</c:v>
                </c:pt>
                <c:pt idx="253">
                  <c:v>8.433249</c:v>
                </c:pt>
                <c:pt idx="254">
                  <c:v>8.4665820000000007</c:v>
                </c:pt>
                <c:pt idx="255">
                  <c:v>8.4999149999999997</c:v>
                </c:pt>
                <c:pt idx="256">
                  <c:v>8.5332480000000004</c:v>
                </c:pt>
                <c:pt idx="257">
                  <c:v>8.5665809999999993</c:v>
                </c:pt>
                <c:pt idx="258">
                  <c:v>8.5999140000000001</c:v>
                </c:pt>
                <c:pt idx="259">
                  <c:v>8.6332470000000008</c:v>
                </c:pt>
                <c:pt idx="260">
                  <c:v>8.6665799999999997</c:v>
                </c:pt>
                <c:pt idx="261">
                  <c:v>8.6999130000000005</c:v>
                </c:pt>
                <c:pt idx="262">
                  <c:v>8.7332459999999994</c:v>
                </c:pt>
                <c:pt idx="263">
                  <c:v>8.7665790000000001</c:v>
                </c:pt>
                <c:pt idx="264">
                  <c:v>8.7999120000000008</c:v>
                </c:pt>
                <c:pt idx="265">
                  <c:v>8.8332449999999998</c:v>
                </c:pt>
                <c:pt idx="266">
                  <c:v>8.8665780000000005</c:v>
                </c:pt>
                <c:pt idx="267">
                  <c:v>8.8999109999999995</c:v>
                </c:pt>
                <c:pt idx="268">
                  <c:v>8.9332440000000002</c:v>
                </c:pt>
                <c:pt idx="269">
                  <c:v>8.9665769999999991</c:v>
                </c:pt>
                <c:pt idx="270">
                  <c:v>8.9999099999999999</c:v>
                </c:pt>
                <c:pt idx="271">
                  <c:v>9.0332430000000006</c:v>
                </c:pt>
                <c:pt idx="272">
                  <c:v>9.0665759999999995</c:v>
                </c:pt>
                <c:pt idx="273">
                  <c:v>9.0999090000000002</c:v>
                </c:pt>
                <c:pt idx="274">
                  <c:v>9.1332419999999992</c:v>
                </c:pt>
                <c:pt idx="275">
                  <c:v>9.1665749999999999</c:v>
                </c:pt>
                <c:pt idx="276">
                  <c:v>9.1999080000000006</c:v>
                </c:pt>
                <c:pt idx="277">
                  <c:v>9.2332409999999996</c:v>
                </c:pt>
                <c:pt idx="278">
                  <c:v>9.2665740000000003</c:v>
                </c:pt>
                <c:pt idx="279">
                  <c:v>9.2999069999999993</c:v>
                </c:pt>
                <c:pt idx="280">
                  <c:v>9.33324</c:v>
                </c:pt>
                <c:pt idx="281">
                  <c:v>9.3665730000000007</c:v>
                </c:pt>
                <c:pt idx="282">
                  <c:v>9.3999059999999997</c:v>
                </c:pt>
                <c:pt idx="283">
                  <c:v>9.4332390000000004</c:v>
                </c:pt>
                <c:pt idx="284">
                  <c:v>9.4665719999999993</c:v>
                </c:pt>
                <c:pt idx="285">
                  <c:v>9.499905</c:v>
                </c:pt>
                <c:pt idx="286">
                  <c:v>9.5332380000000008</c:v>
                </c:pt>
                <c:pt idx="287">
                  <c:v>9.5665709999999997</c:v>
                </c:pt>
                <c:pt idx="288">
                  <c:v>9.5999040000000004</c:v>
                </c:pt>
                <c:pt idx="289">
                  <c:v>9.6332369999999994</c:v>
                </c:pt>
                <c:pt idx="290">
                  <c:v>9.6665700000000001</c:v>
                </c:pt>
                <c:pt idx="291">
                  <c:v>9.6999030000000008</c:v>
                </c:pt>
                <c:pt idx="292">
                  <c:v>9.7332359999999998</c:v>
                </c:pt>
                <c:pt idx="293">
                  <c:v>9.7665690000000005</c:v>
                </c:pt>
                <c:pt idx="294">
                  <c:v>9.7999019999999994</c:v>
                </c:pt>
                <c:pt idx="295">
                  <c:v>9.8332350000000002</c:v>
                </c:pt>
                <c:pt idx="296">
                  <c:v>9.8665679999999991</c:v>
                </c:pt>
                <c:pt idx="297">
                  <c:v>9.8999009999999998</c:v>
                </c:pt>
                <c:pt idx="298">
                  <c:v>9.9332340000000006</c:v>
                </c:pt>
                <c:pt idx="299">
                  <c:v>9.9665669999999995</c:v>
                </c:pt>
                <c:pt idx="300">
                  <c:v>9.9999000000000002</c:v>
                </c:pt>
                <c:pt idx="301">
                  <c:v>10.033232999999999</c:v>
                </c:pt>
                <c:pt idx="302">
                  <c:v>10.066566</c:v>
                </c:pt>
                <c:pt idx="303">
                  <c:v>10.099899000000001</c:v>
                </c:pt>
                <c:pt idx="304">
                  <c:v>10.133232</c:v>
                </c:pt>
                <c:pt idx="305">
                  <c:v>10.166565</c:v>
                </c:pt>
                <c:pt idx="306">
                  <c:v>10.199897999999999</c:v>
                </c:pt>
                <c:pt idx="307">
                  <c:v>10.233231</c:v>
                </c:pt>
                <c:pt idx="308">
                  <c:v>10.266564000000001</c:v>
                </c:pt>
                <c:pt idx="309">
                  <c:v>10.299897</c:v>
                </c:pt>
                <c:pt idx="310">
                  <c:v>10.33323</c:v>
                </c:pt>
                <c:pt idx="311">
                  <c:v>10.366562999999999</c:v>
                </c:pt>
                <c:pt idx="312">
                  <c:v>10.399896</c:v>
                </c:pt>
                <c:pt idx="313">
                  <c:v>10.433229000000001</c:v>
                </c:pt>
                <c:pt idx="314">
                  <c:v>10.466562</c:v>
                </c:pt>
                <c:pt idx="315">
                  <c:v>10.499895</c:v>
                </c:pt>
                <c:pt idx="316">
                  <c:v>10.533227999999999</c:v>
                </c:pt>
                <c:pt idx="317">
                  <c:v>10.566561</c:v>
                </c:pt>
                <c:pt idx="318">
                  <c:v>10.599894000000001</c:v>
                </c:pt>
                <c:pt idx="319">
                  <c:v>10.633227</c:v>
                </c:pt>
                <c:pt idx="320">
                  <c:v>10.66656</c:v>
                </c:pt>
                <c:pt idx="321">
                  <c:v>10.699892999999999</c:v>
                </c:pt>
                <c:pt idx="322">
                  <c:v>10.733226</c:v>
                </c:pt>
                <c:pt idx="323">
                  <c:v>10.766559000000001</c:v>
                </c:pt>
                <c:pt idx="324">
                  <c:v>10.799892</c:v>
                </c:pt>
                <c:pt idx="325">
                  <c:v>10.833225000000001</c:v>
                </c:pt>
                <c:pt idx="326">
                  <c:v>10.866557999999999</c:v>
                </c:pt>
                <c:pt idx="327">
                  <c:v>10.899891</c:v>
                </c:pt>
                <c:pt idx="328">
                  <c:v>10.933223999999999</c:v>
                </c:pt>
                <c:pt idx="329">
                  <c:v>10.966557</c:v>
                </c:pt>
                <c:pt idx="330">
                  <c:v>10.999890000000001</c:v>
                </c:pt>
                <c:pt idx="331">
                  <c:v>11.033223</c:v>
                </c:pt>
                <c:pt idx="332">
                  <c:v>11.066556</c:v>
                </c:pt>
                <c:pt idx="333">
                  <c:v>11.099888999999999</c:v>
                </c:pt>
                <c:pt idx="334">
                  <c:v>11.133222</c:v>
                </c:pt>
                <c:pt idx="335">
                  <c:v>11.166555000000001</c:v>
                </c:pt>
                <c:pt idx="336">
                  <c:v>11.199888</c:v>
                </c:pt>
                <c:pt idx="337">
                  <c:v>11.233221</c:v>
                </c:pt>
                <c:pt idx="338">
                  <c:v>11.266553999999999</c:v>
                </c:pt>
                <c:pt idx="339">
                  <c:v>11.299887</c:v>
                </c:pt>
                <c:pt idx="340">
                  <c:v>11.333220000000001</c:v>
                </c:pt>
                <c:pt idx="341">
                  <c:v>11.366553</c:v>
                </c:pt>
                <c:pt idx="342">
                  <c:v>11.399886</c:v>
                </c:pt>
                <c:pt idx="343">
                  <c:v>11.433218999999999</c:v>
                </c:pt>
                <c:pt idx="344">
                  <c:v>11.466552</c:v>
                </c:pt>
                <c:pt idx="345">
                  <c:v>11.499885000000001</c:v>
                </c:pt>
                <c:pt idx="346">
                  <c:v>11.533218</c:v>
                </c:pt>
                <c:pt idx="347">
                  <c:v>11.566551</c:v>
                </c:pt>
                <c:pt idx="348">
                  <c:v>11.599883999999999</c:v>
                </c:pt>
                <c:pt idx="349">
                  <c:v>11.633217</c:v>
                </c:pt>
                <c:pt idx="350">
                  <c:v>11.666550000000001</c:v>
                </c:pt>
                <c:pt idx="351">
                  <c:v>11.699883</c:v>
                </c:pt>
                <c:pt idx="352">
                  <c:v>11.733216000000001</c:v>
                </c:pt>
                <c:pt idx="353">
                  <c:v>11.766548999999999</c:v>
                </c:pt>
                <c:pt idx="354">
                  <c:v>11.799882</c:v>
                </c:pt>
                <c:pt idx="355">
                  <c:v>11.833214999999999</c:v>
                </c:pt>
                <c:pt idx="356">
                  <c:v>11.866548</c:v>
                </c:pt>
                <c:pt idx="357">
                  <c:v>11.899881000000001</c:v>
                </c:pt>
                <c:pt idx="358">
                  <c:v>11.933214</c:v>
                </c:pt>
                <c:pt idx="359">
                  <c:v>11.966547</c:v>
                </c:pt>
                <c:pt idx="360">
                  <c:v>11.999879999999999</c:v>
                </c:pt>
                <c:pt idx="361">
                  <c:v>12.033213</c:v>
                </c:pt>
                <c:pt idx="362">
                  <c:v>12.066546000000001</c:v>
                </c:pt>
                <c:pt idx="363">
                  <c:v>12.099879</c:v>
                </c:pt>
                <c:pt idx="364">
                  <c:v>12.133212</c:v>
                </c:pt>
                <c:pt idx="365">
                  <c:v>12.166544999999999</c:v>
                </c:pt>
                <c:pt idx="366">
                  <c:v>12.199878</c:v>
                </c:pt>
                <c:pt idx="367">
                  <c:v>12.233211000000001</c:v>
                </c:pt>
                <c:pt idx="368">
                  <c:v>12.266544</c:v>
                </c:pt>
                <c:pt idx="369">
                  <c:v>12.299877</c:v>
                </c:pt>
                <c:pt idx="370">
                  <c:v>12.333209999999999</c:v>
                </c:pt>
                <c:pt idx="371">
                  <c:v>12.366543</c:v>
                </c:pt>
                <c:pt idx="372">
                  <c:v>12.399876000000001</c:v>
                </c:pt>
                <c:pt idx="373">
                  <c:v>12.433209</c:v>
                </c:pt>
                <c:pt idx="374">
                  <c:v>12.466542</c:v>
                </c:pt>
                <c:pt idx="375">
                  <c:v>12.499874999999999</c:v>
                </c:pt>
                <c:pt idx="376">
                  <c:v>12.533208</c:v>
                </c:pt>
                <c:pt idx="377">
                  <c:v>12.566541000000001</c:v>
                </c:pt>
                <c:pt idx="378">
                  <c:v>12.599874</c:v>
                </c:pt>
                <c:pt idx="379">
                  <c:v>12.633207000000001</c:v>
                </c:pt>
                <c:pt idx="380">
                  <c:v>12.666539999999999</c:v>
                </c:pt>
                <c:pt idx="381">
                  <c:v>12.699873</c:v>
                </c:pt>
                <c:pt idx="382">
                  <c:v>12.733205999999999</c:v>
                </c:pt>
                <c:pt idx="383">
                  <c:v>12.766539</c:v>
                </c:pt>
                <c:pt idx="384">
                  <c:v>12.799872000000001</c:v>
                </c:pt>
                <c:pt idx="385">
                  <c:v>12.833205</c:v>
                </c:pt>
                <c:pt idx="386">
                  <c:v>12.866538</c:v>
                </c:pt>
                <c:pt idx="387">
                  <c:v>12.899870999999999</c:v>
                </c:pt>
                <c:pt idx="388">
                  <c:v>12.933204</c:v>
                </c:pt>
                <c:pt idx="389">
                  <c:v>12.966537000000001</c:v>
                </c:pt>
                <c:pt idx="390">
                  <c:v>12.99987</c:v>
                </c:pt>
                <c:pt idx="391">
                  <c:v>13.033203</c:v>
                </c:pt>
                <c:pt idx="392">
                  <c:v>13.066535999999999</c:v>
                </c:pt>
                <c:pt idx="393">
                  <c:v>13.099869</c:v>
                </c:pt>
                <c:pt idx="394">
                  <c:v>13.133202000000001</c:v>
                </c:pt>
                <c:pt idx="395">
                  <c:v>13.166535</c:v>
                </c:pt>
                <c:pt idx="396">
                  <c:v>13.199868</c:v>
                </c:pt>
                <c:pt idx="397">
                  <c:v>13.233200999999999</c:v>
                </c:pt>
                <c:pt idx="398">
                  <c:v>13.266534</c:v>
                </c:pt>
                <c:pt idx="399">
                  <c:v>13.299867000000001</c:v>
                </c:pt>
                <c:pt idx="400">
                  <c:v>13.3332</c:v>
                </c:pt>
                <c:pt idx="401">
                  <c:v>13.366533</c:v>
                </c:pt>
                <c:pt idx="402">
                  <c:v>13.399865999999999</c:v>
                </c:pt>
                <c:pt idx="403">
                  <c:v>13.433199</c:v>
                </c:pt>
                <c:pt idx="404">
                  <c:v>13.466532000000001</c:v>
                </c:pt>
                <c:pt idx="405">
                  <c:v>13.499865</c:v>
                </c:pt>
                <c:pt idx="406">
                  <c:v>13.533198000000001</c:v>
                </c:pt>
                <c:pt idx="407">
                  <c:v>13.566530999999999</c:v>
                </c:pt>
                <c:pt idx="408">
                  <c:v>13.599864</c:v>
                </c:pt>
                <c:pt idx="409">
                  <c:v>13.633196999999999</c:v>
                </c:pt>
                <c:pt idx="410">
                  <c:v>13.66653</c:v>
                </c:pt>
                <c:pt idx="411">
                  <c:v>13.699863000000001</c:v>
                </c:pt>
                <c:pt idx="412">
                  <c:v>13.733196</c:v>
                </c:pt>
                <c:pt idx="413">
                  <c:v>13.766529</c:v>
                </c:pt>
                <c:pt idx="414">
                  <c:v>13.799861999999999</c:v>
                </c:pt>
                <c:pt idx="415">
                  <c:v>13.833195</c:v>
                </c:pt>
                <c:pt idx="416">
                  <c:v>13.866528000000001</c:v>
                </c:pt>
                <c:pt idx="417">
                  <c:v>13.899861</c:v>
                </c:pt>
                <c:pt idx="418">
                  <c:v>13.933194</c:v>
                </c:pt>
                <c:pt idx="419">
                  <c:v>13.966526999999999</c:v>
                </c:pt>
                <c:pt idx="420">
                  <c:v>13.99986</c:v>
                </c:pt>
                <c:pt idx="421">
                  <c:v>14.033193000000001</c:v>
                </c:pt>
                <c:pt idx="422">
                  <c:v>14.066526</c:v>
                </c:pt>
                <c:pt idx="423">
                  <c:v>14.099859</c:v>
                </c:pt>
                <c:pt idx="424">
                  <c:v>14.133191999999999</c:v>
                </c:pt>
                <c:pt idx="425">
                  <c:v>14.166525</c:v>
                </c:pt>
                <c:pt idx="426">
                  <c:v>14.199858000000001</c:v>
                </c:pt>
                <c:pt idx="427">
                  <c:v>14.233191</c:v>
                </c:pt>
                <c:pt idx="428">
                  <c:v>14.266524</c:v>
                </c:pt>
                <c:pt idx="429">
                  <c:v>14.299856999999999</c:v>
                </c:pt>
                <c:pt idx="430">
                  <c:v>14.33319</c:v>
                </c:pt>
                <c:pt idx="431">
                  <c:v>14.366523000000001</c:v>
                </c:pt>
                <c:pt idx="432">
                  <c:v>14.399856</c:v>
                </c:pt>
                <c:pt idx="433">
                  <c:v>14.433189</c:v>
                </c:pt>
                <c:pt idx="434">
                  <c:v>14.466521999999999</c:v>
                </c:pt>
                <c:pt idx="435">
                  <c:v>14.499855</c:v>
                </c:pt>
                <c:pt idx="436">
                  <c:v>14.533188000000001</c:v>
                </c:pt>
                <c:pt idx="437">
                  <c:v>14.566521</c:v>
                </c:pt>
                <c:pt idx="438">
                  <c:v>14.599854000000001</c:v>
                </c:pt>
                <c:pt idx="439">
                  <c:v>14.633187</c:v>
                </c:pt>
                <c:pt idx="440">
                  <c:v>14.66652</c:v>
                </c:pt>
                <c:pt idx="441">
                  <c:v>14.699852999999999</c:v>
                </c:pt>
                <c:pt idx="442">
                  <c:v>14.733186</c:v>
                </c:pt>
                <c:pt idx="443">
                  <c:v>14.766519000000001</c:v>
                </c:pt>
                <c:pt idx="444">
                  <c:v>14.799852</c:v>
                </c:pt>
                <c:pt idx="445">
                  <c:v>14.833185</c:v>
                </c:pt>
                <c:pt idx="446">
                  <c:v>14.866517999999999</c:v>
                </c:pt>
                <c:pt idx="447">
                  <c:v>14.899851</c:v>
                </c:pt>
                <c:pt idx="448">
                  <c:v>14.933184000000001</c:v>
                </c:pt>
                <c:pt idx="449">
                  <c:v>14.966517</c:v>
                </c:pt>
                <c:pt idx="450">
                  <c:v>14.99985</c:v>
                </c:pt>
                <c:pt idx="451">
                  <c:v>15.033182999999999</c:v>
                </c:pt>
                <c:pt idx="452">
                  <c:v>15.066516</c:v>
                </c:pt>
                <c:pt idx="453">
                  <c:v>15.099849000000001</c:v>
                </c:pt>
                <c:pt idx="454">
                  <c:v>15.133182</c:v>
                </c:pt>
                <c:pt idx="455">
                  <c:v>15.166515</c:v>
                </c:pt>
                <c:pt idx="456">
                  <c:v>15.199847999999999</c:v>
                </c:pt>
                <c:pt idx="457">
                  <c:v>15.233181</c:v>
                </c:pt>
                <c:pt idx="458">
                  <c:v>15.266514000000001</c:v>
                </c:pt>
                <c:pt idx="459">
                  <c:v>15.299847</c:v>
                </c:pt>
                <c:pt idx="460">
                  <c:v>15.33318</c:v>
                </c:pt>
                <c:pt idx="461">
                  <c:v>15.366512999999999</c:v>
                </c:pt>
                <c:pt idx="462">
                  <c:v>15.399846</c:v>
                </c:pt>
                <c:pt idx="463">
                  <c:v>15.433179000000001</c:v>
                </c:pt>
                <c:pt idx="464">
                  <c:v>15.466512</c:v>
                </c:pt>
                <c:pt idx="465">
                  <c:v>15.499845000000001</c:v>
                </c:pt>
                <c:pt idx="466">
                  <c:v>15.533177999999999</c:v>
                </c:pt>
                <c:pt idx="467">
                  <c:v>15.566511</c:v>
                </c:pt>
                <c:pt idx="468">
                  <c:v>15.599843999999999</c:v>
                </c:pt>
                <c:pt idx="469">
                  <c:v>15.633177</c:v>
                </c:pt>
                <c:pt idx="470">
                  <c:v>15.666510000000001</c:v>
                </c:pt>
                <c:pt idx="471">
                  <c:v>15.699843</c:v>
                </c:pt>
                <c:pt idx="472">
                  <c:v>15.733176</c:v>
                </c:pt>
                <c:pt idx="473">
                  <c:v>15.766508999999999</c:v>
                </c:pt>
                <c:pt idx="474">
                  <c:v>15.799842</c:v>
                </c:pt>
                <c:pt idx="475">
                  <c:v>15.833175000000001</c:v>
                </c:pt>
                <c:pt idx="476">
                  <c:v>15.866508</c:v>
                </c:pt>
                <c:pt idx="477">
                  <c:v>15.899841</c:v>
                </c:pt>
                <c:pt idx="478">
                  <c:v>15.933173999999999</c:v>
                </c:pt>
                <c:pt idx="479">
                  <c:v>15.966507</c:v>
                </c:pt>
                <c:pt idx="480">
                  <c:v>15.999840000000001</c:v>
                </c:pt>
                <c:pt idx="481">
                  <c:v>16.033173000000001</c:v>
                </c:pt>
                <c:pt idx="482">
                  <c:v>16.066506</c:v>
                </c:pt>
                <c:pt idx="483">
                  <c:v>16.099838999999999</c:v>
                </c:pt>
                <c:pt idx="484">
                  <c:v>16.133171999999998</c:v>
                </c:pt>
                <c:pt idx="485">
                  <c:v>16.166505000000001</c:v>
                </c:pt>
                <c:pt idx="486">
                  <c:v>16.199838</c:v>
                </c:pt>
                <c:pt idx="487">
                  <c:v>16.233170999999999</c:v>
                </c:pt>
                <c:pt idx="488">
                  <c:v>16.266504000000001</c:v>
                </c:pt>
                <c:pt idx="489">
                  <c:v>16.299837</c:v>
                </c:pt>
                <c:pt idx="490">
                  <c:v>16.333169999999999</c:v>
                </c:pt>
                <c:pt idx="491">
                  <c:v>16.366503000000002</c:v>
                </c:pt>
                <c:pt idx="492">
                  <c:v>16.399836000000001</c:v>
                </c:pt>
                <c:pt idx="493">
                  <c:v>16.433168999999999</c:v>
                </c:pt>
                <c:pt idx="494">
                  <c:v>16.466501999999998</c:v>
                </c:pt>
                <c:pt idx="495">
                  <c:v>16.499835000000001</c:v>
                </c:pt>
                <c:pt idx="496">
                  <c:v>16.533168</c:v>
                </c:pt>
                <c:pt idx="497">
                  <c:v>16.566500999999999</c:v>
                </c:pt>
                <c:pt idx="498">
                  <c:v>16.599834000000001</c:v>
                </c:pt>
                <c:pt idx="499">
                  <c:v>16.633167</c:v>
                </c:pt>
                <c:pt idx="500">
                  <c:v>16.666499999999999</c:v>
                </c:pt>
                <c:pt idx="501">
                  <c:v>16.699833000000002</c:v>
                </c:pt>
                <c:pt idx="502">
                  <c:v>16.733166000000001</c:v>
                </c:pt>
                <c:pt idx="503">
                  <c:v>16.766499</c:v>
                </c:pt>
                <c:pt idx="504">
                  <c:v>16.799831999999999</c:v>
                </c:pt>
                <c:pt idx="505">
                  <c:v>16.833165000000001</c:v>
                </c:pt>
                <c:pt idx="506">
                  <c:v>16.866498</c:v>
                </c:pt>
                <c:pt idx="507">
                  <c:v>16.899830999999999</c:v>
                </c:pt>
                <c:pt idx="508">
                  <c:v>16.933164000000001</c:v>
                </c:pt>
                <c:pt idx="509">
                  <c:v>16.966497</c:v>
                </c:pt>
                <c:pt idx="510">
                  <c:v>16.999829999999999</c:v>
                </c:pt>
                <c:pt idx="511">
                  <c:v>17.033162999999998</c:v>
                </c:pt>
                <c:pt idx="512">
                  <c:v>17.066496000000001</c:v>
                </c:pt>
                <c:pt idx="513">
                  <c:v>17.099829</c:v>
                </c:pt>
                <c:pt idx="514">
                  <c:v>17.133161999999999</c:v>
                </c:pt>
                <c:pt idx="515">
                  <c:v>17.166495000000001</c:v>
                </c:pt>
                <c:pt idx="516">
                  <c:v>17.199828</c:v>
                </c:pt>
                <c:pt idx="517">
                  <c:v>17.233160999999999</c:v>
                </c:pt>
                <c:pt idx="518">
                  <c:v>17.266494000000002</c:v>
                </c:pt>
                <c:pt idx="519">
                  <c:v>17.299827000000001</c:v>
                </c:pt>
                <c:pt idx="520">
                  <c:v>17.333159999999999</c:v>
                </c:pt>
                <c:pt idx="521">
                  <c:v>17.366492999999998</c:v>
                </c:pt>
                <c:pt idx="522">
                  <c:v>17.399826000000001</c:v>
                </c:pt>
                <c:pt idx="523">
                  <c:v>17.433159</c:v>
                </c:pt>
                <c:pt idx="524">
                  <c:v>17.466491999999999</c:v>
                </c:pt>
                <c:pt idx="525">
                  <c:v>17.499825000000001</c:v>
                </c:pt>
                <c:pt idx="526">
                  <c:v>17.533158</c:v>
                </c:pt>
                <c:pt idx="527">
                  <c:v>17.566490999999999</c:v>
                </c:pt>
                <c:pt idx="528">
                  <c:v>17.599824000000002</c:v>
                </c:pt>
                <c:pt idx="529">
                  <c:v>17.633157000000001</c:v>
                </c:pt>
                <c:pt idx="530">
                  <c:v>17.66649</c:v>
                </c:pt>
                <c:pt idx="531">
                  <c:v>17.699822999999999</c:v>
                </c:pt>
                <c:pt idx="532">
                  <c:v>17.733156000000001</c:v>
                </c:pt>
                <c:pt idx="533">
                  <c:v>17.766489</c:v>
                </c:pt>
                <c:pt idx="534">
                  <c:v>17.799821999999999</c:v>
                </c:pt>
                <c:pt idx="535">
                  <c:v>17.833155000000001</c:v>
                </c:pt>
                <c:pt idx="536">
                  <c:v>17.866488</c:v>
                </c:pt>
                <c:pt idx="537">
                  <c:v>17.899820999999999</c:v>
                </c:pt>
                <c:pt idx="538">
                  <c:v>17.933153999999998</c:v>
                </c:pt>
                <c:pt idx="539">
                  <c:v>17.966487000000001</c:v>
                </c:pt>
                <c:pt idx="540">
                  <c:v>17.99982</c:v>
                </c:pt>
                <c:pt idx="541">
                  <c:v>18.033152999999999</c:v>
                </c:pt>
                <c:pt idx="542">
                  <c:v>18.066486000000001</c:v>
                </c:pt>
                <c:pt idx="543">
                  <c:v>18.099819</c:v>
                </c:pt>
                <c:pt idx="544">
                  <c:v>18.133151999999999</c:v>
                </c:pt>
                <c:pt idx="545">
                  <c:v>18.166485000000002</c:v>
                </c:pt>
                <c:pt idx="546">
                  <c:v>18.199818</c:v>
                </c:pt>
                <c:pt idx="547">
                  <c:v>18.233150999999999</c:v>
                </c:pt>
                <c:pt idx="548">
                  <c:v>18.266483999999998</c:v>
                </c:pt>
                <c:pt idx="549">
                  <c:v>18.299817000000001</c:v>
                </c:pt>
                <c:pt idx="550">
                  <c:v>18.33315</c:v>
                </c:pt>
                <c:pt idx="551">
                  <c:v>18.366482999999999</c:v>
                </c:pt>
                <c:pt idx="552">
                  <c:v>18.399816000000001</c:v>
                </c:pt>
                <c:pt idx="553">
                  <c:v>18.433149</c:v>
                </c:pt>
                <c:pt idx="554">
                  <c:v>18.466481999999999</c:v>
                </c:pt>
                <c:pt idx="555">
                  <c:v>18.499815000000002</c:v>
                </c:pt>
                <c:pt idx="556">
                  <c:v>18.533148000000001</c:v>
                </c:pt>
                <c:pt idx="557">
                  <c:v>18.566481</c:v>
                </c:pt>
                <c:pt idx="558">
                  <c:v>18.599813999999999</c:v>
                </c:pt>
                <c:pt idx="559">
                  <c:v>18.633147000000001</c:v>
                </c:pt>
                <c:pt idx="560">
                  <c:v>18.66648</c:v>
                </c:pt>
                <c:pt idx="561">
                  <c:v>18.699812999999999</c:v>
                </c:pt>
                <c:pt idx="562">
                  <c:v>18.733146000000001</c:v>
                </c:pt>
                <c:pt idx="563">
                  <c:v>18.766479</c:v>
                </c:pt>
                <c:pt idx="564">
                  <c:v>18.799811999999999</c:v>
                </c:pt>
                <c:pt idx="565">
                  <c:v>18.833144999999998</c:v>
                </c:pt>
                <c:pt idx="566">
                  <c:v>18.866478000000001</c:v>
                </c:pt>
                <c:pt idx="567">
                  <c:v>18.899811</c:v>
                </c:pt>
                <c:pt idx="568">
                  <c:v>18.933143999999999</c:v>
                </c:pt>
                <c:pt idx="569">
                  <c:v>18.966477000000001</c:v>
                </c:pt>
                <c:pt idx="570">
                  <c:v>18.99981</c:v>
                </c:pt>
                <c:pt idx="571">
                  <c:v>19.033142999999999</c:v>
                </c:pt>
                <c:pt idx="572">
                  <c:v>19.066476000000002</c:v>
                </c:pt>
                <c:pt idx="573">
                  <c:v>19.099809</c:v>
                </c:pt>
                <c:pt idx="574">
                  <c:v>19.133141999999999</c:v>
                </c:pt>
                <c:pt idx="575">
                  <c:v>19.166474999999998</c:v>
                </c:pt>
                <c:pt idx="576">
                  <c:v>19.199808000000001</c:v>
                </c:pt>
                <c:pt idx="577">
                  <c:v>19.233141</c:v>
                </c:pt>
                <c:pt idx="578">
                  <c:v>19.266473999999999</c:v>
                </c:pt>
                <c:pt idx="579">
                  <c:v>19.299807000000001</c:v>
                </c:pt>
                <c:pt idx="580">
                  <c:v>19.33314</c:v>
                </c:pt>
                <c:pt idx="581">
                  <c:v>19.366472999999999</c:v>
                </c:pt>
                <c:pt idx="582">
                  <c:v>19.399806000000002</c:v>
                </c:pt>
                <c:pt idx="583">
                  <c:v>19.433139000000001</c:v>
                </c:pt>
                <c:pt idx="584">
                  <c:v>19.466472</c:v>
                </c:pt>
                <c:pt idx="585">
                  <c:v>19.499804999999999</c:v>
                </c:pt>
                <c:pt idx="586">
                  <c:v>19.533138000000001</c:v>
                </c:pt>
                <c:pt idx="587">
                  <c:v>19.566471</c:v>
                </c:pt>
                <c:pt idx="588">
                  <c:v>19.599803999999999</c:v>
                </c:pt>
                <c:pt idx="589">
                  <c:v>19.633137000000001</c:v>
                </c:pt>
                <c:pt idx="590">
                  <c:v>19.66647</c:v>
                </c:pt>
                <c:pt idx="591">
                  <c:v>19.699802999999999</c:v>
                </c:pt>
                <c:pt idx="592">
                  <c:v>19.733135999999998</c:v>
                </c:pt>
                <c:pt idx="593">
                  <c:v>19.766469000000001</c:v>
                </c:pt>
                <c:pt idx="594">
                  <c:v>19.799802</c:v>
                </c:pt>
                <c:pt idx="595">
                  <c:v>19.833134999999999</c:v>
                </c:pt>
                <c:pt idx="596">
                  <c:v>19.866468000000001</c:v>
                </c:pt>
                <c:pt idx="597">
                  <c:v>19.899801</c:v>
                </c:pt>
                <c:pt idx="598">
                  <c:v>19.933133999999999</c:v>
                </c:pt>
                <c:pt idx="599">
                  <c:v>19.966467000000002</c:v>
                </c:pt>
                <c:pt idx="600">
                  <c:v>19.9998</c:v>
                </c:pt>
                <c:pt idx="601">
                  <c:v>20.033132999999999</c:v>
                </c:pt>
                <c:pt idx="602">
                  <c:v>20.066465999999998</c:v>
                </c:pt>
                <c:pt idx="603">
                  <c:v>20.099799000000001</c:v>
                </c:pt>
                <c:pt idx="604">
                  <c:v>20.133132</c:v>
                </c:pt>
                <c:pt idx="605">
                  <c:v>20.166464999999999</c:v>
                </c:pt>
                <c:pt idx="606">
                  <c:v>20.199798000000001</c:v>
                </c:pt>
                <c:pt idx="607">
                  <c:v>20.233131</c:v>
                </c:pt>
                <c:pt idx="608">
                  <c:v>20.266463999999999</c:v>
                </c:pt>
                <c:pt idx="609">
                  <c:v>20.299797000000002</c:v>
                </c:pt>
                <c:pt idx="610">
                  <c:v>20.333130000000001</c:v>
                </c:pt>
                <c:pt idx="611">
                  <c:v>20.366463</c:v>
                </c:pt>
                <c:pt idx="612">
                  <c:v>20.399795999999998</c:v>
                </c:pt>
                <c:pt idx="613">
                  <c:v>20.433129000000001</c:v>
                </c:pt>
                <c:pt idx="614">
                  <c:v>20.466462</c:v>
                </c:pt>
                <c:pt idx="615">
                  <c:v>20.499794999999999</c:v>
                </c:pt>
                <c:pt idx="616">
                  <c:v>20.533128000000001</c:v>
                </c:pt>
                <c:pt idx="617">
                  <c:v>20.566461</c:v>
                </c:pt>
                <c:pt idx="618">
                  <c:v>20.599793999999999</c:v>
                </c:pt>
                <c:pt idx="619">
                  <c:v>20.633127000000002</c:v>
                </c:pt>
                <c:pt idx="620">
                  <c:v>20.666460000000001</c:v>
                </c:pt>
                <c:pt idx="621">
                  <c:v>20.699793</c:v>
                </c:pt>
                <c:pt idx="622">
                  <c:v>20.733125999999999</c:v>
                </c:pt>
                <c:pt idx="623">
                  <c:v>20.766459000000001</c:v>
                </c:pt>
                <c:pt idx="624">
                  <c:v>20.799792</c:v>
                </c:pt>
                <c:pt idx="625">
                  <c:v>20.833124999999999</c:v>
                </c:pt>
                <c:pt idx="626">
                  <c:v>20.866458000000002</c:v>
                </c:pt>
                <c:pt idx="627">
                  <c:v>20.899791</c:v>
                </c:pt>
                <c:pt idx="628">
                  <c:v>20.933123999999999</c:v>
                </c:pt>
                <c:pt idx="629">
                  <c:v>20.966456999999998</c:v>
                </c:pt>
                <c:pt idx="630">
                  <c:v>20.999790000000001</c:v>
                </c:pt>
                <c:pt idx="631">
                  <c:v>21.033123</c:v>
                </c:pt>
                <c:pt idx="632">
                  <c:v>21.066455999999999</c:v>
                </c:pt>
                <c:pt idx="633">
                  <c:v>21.099789000000001</c:v>
                </c:pt>
                <c:pt idx="634">
                  <c:v>21.133122</c:v>
                </c:pt>
                <c:pt idx="635">
                  <c:v>21.166454999999999</c:v>
                </c:pt>
                <c:pt idx="636">
                  <c:v>21.199788000000002</c:v>
                </c:pt>
                <c:pt idx="637">
                  <c:v>21.233121000000001</c:v>
                </c:pt>
                <c:pt idx="638">
                  <c:v>21.266454</c:v>
                </c:pt>
                <c:pt idx="639">
                  <c:v>21.299786999999998</c:v>
                </c:pt>
                <c:pt idx="640">
                  <c:v>21.333120000000001</c:v>
                </c:pt>
                <c:pt idx="641">
                  <c:v>21.366453</c:v>
                </c:pt>
                <c:pt idx="642">
                  <c:v>21.399785999999999</c:v>
                </c:pt>
                <c:pt idx="643">
                  <c:v>21.433119000000001</c:v>
                </c:pt>
                <c:pt idx="644">
                  <c:v>21.466452</c:v>
                </c:pt>
                <c:pt idx="645">
                  <c:v>21.499784999999999</c:v>
                </c:pt>
                <c:pt idx="646">
                  <c:v>21.533118000000002</c:v>
                </c:pt>
                <c:pt idx="647">
                  <c:v>21.566451000000001</c:v>
                </c:pt>
                <c:pt idx="648">
                  <c:v>21.599784</c:v>
                </c:pt>
                <c:pt idx="649">
                  <c:v>21.633116999999999</c:v>
                </c:pt>
                <c:pt idx="650">
                  <c:v>21.666450000000001</c:v>
                </c:pt>
                <c:pt idx="651">
                  <c:v>21.699783</c:v>
                </c:pt>
                <c:pt idx="652">
                  <c:v>21.733115999999999</c:v>
                </c:pt>
                <c:pt idx="653">
                  <c:v>21.766449000000001</c:v>
                </c:pt>
                <c:pt idx="654">
                  <c:v>21.799782</c:v>
                </c:pt>
                <c:pt idx="655">
                  <c:v>21.833114999999999</c:v>
                </c:pt>
                <c:pt idx="656">
                  <c:v>21.866447999999998</c:v>
                </c:pt>
                <c:pt idx="657">
                  <c:v>21.899781000000001</c:v>
                </c:pt>
                <c:pt idx="658">
                  <c:v>21.933114</c:v>
                </c:pt>
                <c:pt idx="659">
                  <c:v>21.966446999999999</c:v>
                </c:pt>
                <c:pt idx="660">
                  <c:v>21.999780000000001</c:v>
                </c:pt>
                <c:pt idx="661">
                  <c:v>22.033113</c:v>
                </c:pt>
                <c:pt idx="662">
                  <c:v>22.066445999999999</c:v>
                </c:pt>
                <c:pt idx="663">
                  <c:v>22.099779000000002</c:v>
                </c:pt>
                <c:pt idx="664">
                  <c:v>22.133112000000001</c:v>
                </c:pt>
                <c:pt idx="665">
                  <c:v>22.166445</c:v>
                </c:pt>
                <c:pt idx="666">
                  <c:v>22.199777999999998</c:v>
                </c:pt>
                <c:pt idx="667">
                  <c:v>22.233111000000001</c:v>
                </c:pt>
                <c:pt idx="668">
                  <c:v>22.266444</c:v>
                </c:pt>
                <c:pt idx="669">
                  <c:v>22.299776999999999</c:v>
                </c:pt>
                <c:pt idx="670">
                  <c:v>22.333110000000001</c:v>
                </c:pt>
                <c:pt idx="671">
                  <c:v>22.366443</c:v>
                </c:pt>
                <c:pt idx="672">
                  <c:v>22.399775999999999</c:v>
                </c:pt>
                <c:pt idx="673">
                  <c:v>22.433109000000002</c:v>
                </c:pt>
                <c:pt idx="674">
                  <c:v>22.466442000000001</c:v>
                </c:pt>
                <c:pt idx="675">
                  <c:v>22.499775</c:v>
                </c:pt>
                <c:pt idx="676">
                  <c:v>22.533107999999999</c:v>
                </c:pt>
                <c:pt idx="677">
                  <c:v>22.566441000000001</c:v>
                </c:pt>
                <c:pt idx="678">
                  <c:v>22.599774</c:v>
                </c:pt>
                <c:pt idx="679">
                  <c:v>22.633106999999999</c:v>
                </c:pt>
                <c:pt idx="680">
                  <c:v>22.666440000000001</c:v>
                </c:pt>
                <c:pt idx="681">
                  <c:v>22.699773</c:v>
                </c:pt>
                <c:pt idx="682">
                  <c:v>22.733105999999999</c:v>
                </c:pt>
                <c:pt idx="683">
                  <c:v>22.766438999999998</c:v>
                </c:pt>
                <c:pt idx="684">
                  <c:v>22.799772000000001</c:v>
                </c:pt>
                <c:pt idx="685">
                  <c:v>22.833105</c:v>
                </c:pt>
                <c:pt idx="686">
                  <c:v>22.866437999999999</c:v>
                </c:pt>
                <c:pt idx="687">
                  <c:v>22.899771000000001</c:v>
                </c:pt>
                <c:pt idx="688">
                  <c:v>22.933104</c:v>
                </c:pt>
                <c:pt idx="689">
                  <c:v>22.966436999999999</c:v>
                </c:pt>
                <c:pt idx="690">
                  <c:v>22.999770000000002</c:v>
                </c:pt>
                <c:pt idx="691">
                  <c:v>23.033103000000001</c:v>
                </c:pt>
                <c:pt idx="692">
                  <c:v>23.066435999999999</c:v>
                </c:pt>
                <c:pt idx="693">
                  <c:v>23.099768999999998</c:v>
                </c:pt>
                <c:pt idx="694">
                  <c:v>23.133102000000001</c:v>
                </c:pt>
                <c:pt idx="695">
                  <c:v>23.166435</c:v>
                </c:pt>
                <c:pt idx="696">
                  <c:v>23.199767999999999</c:v>
                </c:pt>
                <c:pt idx="697">
                  <c:v>23.233101000000001</c:v>
                </c:pt>
                <c:pt idx="698">
                  <c:v>23.266434</c:v>
                </c:pt>
                <c:pt idx="699">
                  <c:v>23.299766999999999</c:v>
                </c:pt>
                <c:pt idx="700">
                  <c:v>23.333100000000002</c:v>
                </c:pt>
                <c:pt idx="701">
                  <c:v>23.366433000000001</c:v>
                </c:pt>
                <c:pt idx="702">
                  <c:v>23.399766</c:v>
                </c:pt>
                <c:pt idx="703">
                  <c:v>23.433098999999999</c:v>
                </c:pt>
                <c:pt idx="704">
                  <c:v>23.466432000000001</c:v>
                </c:pt>
                <c:pt idx="705">
                  <c:v>23.499765</c:v>
                </c:pt>
                <c:pt idx="706">
                  <c:v>23.533097999999999</c:v>
                </c:pt>
                <c:pt idx="707">
                  <c:v>23.566431000000001</c:v>
                </c:pt>
                <c:pt idx="708">
                  <c:v>23.599764</c:v>
                </c:pt>
                <c:pt idx="709">
                  <c:v>23.633096999999999</c:v>
                </c:pt>
                <c:pt idx="710">
                  <c:v>23.666429999999998</c:v>
                </c:pt>
                <c:pt idx="711">
                  <c:v>23.699763000000001</c:v>
                </c:pt>
                <c:pt idx="712">
                  <c:v>23.733096</c:v>
                </c:pt>
                <c:pt idx="713">
                  <c:v>23.766428999999999</c:v>
                </c:pt>
                <c:pt idx="714">
                  <c:v>23.799762000000001</c:v>
                </c:pt>
                <c:pt idx="715">
                  <c:v>23.833095</c:v>
                </c:pt>
                <c:pt idx="716">
                  <c:v>23.866427999999999</c:v>
                </c:pt>
                <c:pt idx="717">
                  <c:v>23.899761000000002</c:v>
                </c:pt>
                <c:pt idx="718">
                  <c:v>23.933094000000001</c:v>
                </c:pt>
                <c:pt idx="719">
                  <c:v>23.966426999999999</c:v>
                </c:pt>
                <c:pt idx="720">
                  <c:v>23.999759999999998</c:v>
                </c:pt>
                <c:pt idx="721">
                  <c:v>24.033093000000001</c:v>
                </c:pt>
                <c:pt idx="722">
                  <c:v>24.066426</c:v>
                </c:pt>
                <c:pt idx="723">
                  <c:v>24.099758999999999</c:v>
                </c:pt>
                <c:pt idx="724">
                  <c:v>24.133092000000001</c:v>
                </c:pt>
                <c:pt idx="725">
                  <c:v>24.166425</c:v>
                </c:pt>
                <c:pt idx="726">
                  <c:v>24.199757999999999</c:v>
                </c:pt>
                <c:pt idx="727">
                  <c:v>24.233091000000002</c:v>
                </c:pt>
                <c:pt idx="728">
                  <c:v>24.266424000000001</c:v>
                </c:pt>
                <c:pt idx="729">
                  <c:v>24.299757</c:v>
                </c:pt>
                <c:pt idx="730">
                  <c:v>24.333089999999999</c:v>
                </c:pt>
                <c:pt idx="731">
                  <c:v>24.366423000000001</c:v>
                </c:pt>
                <c:pt idx="732">
                  <c:v>24.399756</c:v>
                </c:pt>
                <c:pt idx="733">
                  <c:v>24.433088999999999</c:v>
                </c:pt>
                <c:pt idx="734">
                  <c:v>24.466422000000001</c:v>
                </c:pt>
                <c:pt idx="735">
                  <c:v>24.499755</c:v>
                </c:pt>
                <c:pt idx="736">
                  <c:v>24.533087999999999</c:v>
                </c:pt>
                <c:pt idx="737">
                  <c:v>24.566420999999998</c:v>
                </c:pt>
                <c:pt idx="738">
                  <c:v>24.599754000000001</c:v>
                </c:pt>
                <c:pt idx="739">
                  <c:v>24.633087</c:v>
                </c:pt>
                <c:pt idx="740">
                  <c:v>24.666419999999999</c:v>
                </c:pt>
                <c:pt idx="741">
                  <c:v>24.699753000000001</c:v>
                </c:pt>
                <c:pt idx="742">
                  <c:v>24.733086</c:v>
                </c:pt>
                <c:pt idx="743">
                  <c:v>24.766418999999999</c:v>
                </c:pt>
                <c:pt idx="744">
                  <c:v>24.799752000000002</c:v>
                </c:pt>
                <c:pt idx="745">
                  <c:v>24.833085000000001</c:v>
                </c:pt>
                <c:pt idx="746">
                  <c:v>24.866417999999999</c:v>
                </c:pt>
                <c:pt idx="747">
                  <c:v>24.899750999999998</c:v>
                </c:pt>
                <c:pt idx="748">
                  <c:v>24.933084000000001</c:v>
                </c:pt>
                <c:pt idx="749">
                  <c:v>24.966417</c:v>
                </c:pt>
                <c:pt idx="750">
                  <c:v>24.999749999999999</c:v>
                </c:pt>
                <c:pt idx="751">
                  <c:v>25.033083000000001</c:v>
                </c:pt>
                <c:pt idx="752">
                  <c:v>25.066416</c:v>
                </c:pt>
                <c:pt idx="753">
                  <c:v>25.099748999999999</c:v>
                </c:pt>
                <c:pt idx="754">
                  <c:v>25.133082000000002</c:v>
                </c:pt>
                <c:pt idx="755">
                  <c:v>25.166415000000001</c:v>
                </c:pt>
                <c:pt idx="756">
                  <c:v>25.199748</c:v>
                </c:pt>
                <c:pt idx="757">
                  <c:v>25.233080999999999</c:v>
                </c:pt>
                <c:pt idx="758">
                  <c:v>25.266414000000001</c:v>
                </c:pt>
                <c:pt idx="759">
                  <c:v>25.299747</c:v>
                </c:pt>
                <c:pt idx="760">
                  <c:v>25.333079999999999</c:v>
                </c:pt>
                <c:pt idx="761">
                  <c:v>25.366413000000001</c:v>
                </c:pt>
                <c:pt idx="762">
                  <c:v>25.399746</c:v>
                </c:pt>
                <c:pt idx="763">
                  <c:v>25.433078999999999</c:v>
                </c:pt>
                <c:pt idx="764">
                  <c:v>25.466411999999998</c:v>
                </c:pt>
                <c:pt idx="765">
                  <c:v>25.499745000000001</c:v>
                </c:pt>
                <c:pt idx="766">
                  <c:v>25.533078</c:v>
                </c:pt>
                <c:pt idx="767">
                  <c:v>25.566410999999999</c:v>
                </c:pt>
                <c:pt idx="768">
                  <c:v>25.599744000000001</c:v>
                </c:pt>
                <c:pt idx="769">
                  <c:v>25.633077</c:v>
                </c:pt>
                <c:pt idx="770">
                  <c:v>25.666409999999999</c:v>
                </c:pt>
                <c:pt idx="771">
                  <c:v>25.699743000000002</c:v>
                </c:pt>
                <c:pt idx="772">
                  <c:v>25.733076000000001</c:v>
                </c:pt>
                <c:pt idx="773">
                  <c:v>25.766408999999999</c:v>
                </c:pt>
                <c:pt idx="774">
                  <c:v>25.799741999999998</c:v>
                </c:pt>
                <c:pt idx="775">
                  <c:v>25.833075000000001</c:v>
                </c:pt>
                <c:pt idx="776">
                  <c:v>25.866408</c:v>
                </c:pt>
                <c:pt idx="777">
                  <c:v>25.899740999999999</c:v>
                </c:pt>
                <c:pt idx="778">
                  <c:v>25.933074000000001</c:v>
                </c:pt>
                <c:pt idx="779">
                  <c:v>25.966407</c:v>
                </c:pt>
                <c:pt idx="780">
                  <c:v>25.999739999999999</c:v>
                </c:pt>
                <c:pt idx="781">
                  <c:v>26.033073000000002</c:v>
                </c:pt>
                <c:pt idx="782">
                  <c:v>26.066406000000001</c:v>
                </c:pt>
                <c:pt idx="783">
                  <c:v>26.099739</c:v>
                </c:pt>
                <c:pt idx="784">
                  <c:v>26.133071999999999</c:v>
                </c:pt>
                <c:pt idx="785">
                  <c:v>26.166405000000001</c:v>
                </c:pt>
                <c:pt idx="786">
                  <c:v>26.199738</c:v>
                </c:pt>
                <c:pt idx="787">
                  <c:v>26.233070999999999</c:v>
                </c:pt>
                <c:pt idx="788">
                  <c:v>26.266404000000001</c:v>
                </c:pt>
                <c:pt idx="789">
                  <c:v>26.299737</c:v>
                </c:pt>
                <c:pt idx="790">
                  <c:v>26.333069999999999</c:v>
                </c:pt>
                <c:pt idx="791">
                  <c:v>26.366402999999998</c:v>
                </c:pt>
                <c:pt idx="792">
                  <c:v>26.399736000000001</c:v>
                </c:pt>
                <c:pt idx="793">
                  <c:v>26.433069</c:v>
                </c:pt>
                <c:pt idx="794">
                  <c:v>26.466401999999999</c:v>
                </c:pt>
                <c:pt idx="795">
                  <c:v>26.499735000000001</c:v>
                </c:pt>
                <c:pt idx="796">
                  <c:v>26.533068</c:v>
                </c:pt>
                <c:pt idx="797">
                  <c:v>26.566400999999999</c:v>
                </c:pt>
                <c:pt idx="798">
                  <c:v>26.599734000000002</c:v>
                </c:pt>
                <c:pt idx="799">
                  <c:v>26.633067</c:v>
                </c:pt>
                <c:pt idx="800">
                  <c:v>26.666399999999999</c:v>
                </c:pt>
                <c:pt idx="801">
                  <c:v>26.699732999999998</c:v>
                </c:pt>
                <c:pt idx="802">
                  <c:v>26.733066000000001</c:v>
                </c:pt>
                <c:pt idx="803">
                  <c:v>26.766399</c:v>
                </c:pt>
                <c:pt idx="804">
                  <c:v>26.799731999999999</c:v>
                </c:pt>
                <c:pt idx="805">
                  <c:v>26.833065000000001</c:v>
                </c:pt>
                <c:pt idx="806">
                  <c:v>26.866398</c:v>
                </c:pt>
                <c:pt idx="807">
                  <c:v>26.899730999999999</c:v>
                </c:pt>
                <c:pt idx="808">
                  <c:v>26.933064000000002</c:v>
                </c:pt>
                <c:pt idx="809">
                  <c:v>26.966397000000001</c:v>
                </c:pt>
                <c:pt idx="810">
                  <c:v>26.99973</c:v>
                </c:pt>
                <c:pt idx="811">
                  <c:v>27.033062999999999</c:v>
                </c:pt>
                <c:pt idx="812">
                  <c:v>27.066396000000001</c:v>
                </c:pt>
                <c:pt idx="813">
                  <c:v>27.099729</c:v>
                </c:pt>
                <c:pt idx="814">
                  <c:v>27.133061999999999</c:v>
                </c:pt>
                <c:pt idx="815">
                  <c:v>27.166395000000001</c:v>
                </c:pt>
                <c:pt idx="816">
                  <c:v>27.199728</c:v>
                </c:pt>
                <c:pt idx="817">
                  <c:v>27.233060999999999</c:v>
                </c:pt>
                <c:pt idx="818">
                  <c:v>27.266393999999998</c:v>
                </c:pt>
                <c:pt idx="819">
                  <c:v>27.299727000000001</c:v>
                </c:pt>
                <c:pt idx="820">
                  <c:v>27.33306</c:v>
                </c:pt>
                <c:pt idx="821">
                  <c:v>27.366392999999999</c:v>
                </c:pt>
                <c:pt idx="822">
                  <c:v>27.399726000000001</c:v>
                </c:pt>
                <c:pt idx="823">
                  <c:v>27.433059</c:v>
                </c:pt>
                <c:pt idx="824">
                  <c:v>27.466391999999999</c:v>
                </c:pt>
                <c:pt idx="825">
                  <c:v>27.499725000000002</c:v>
                </c:pt>
                <c:pt idx="826">
                  <c:v>27.533058</c:v>
                </c:pt>
                <c:pt idx="827">
                  <c:v>27.566390999999999</c:v>
                </c:pt>
                <c:pt idx="828">
                  <c:v>27.599723999999998</c:v>
                </c:pt>
                <c:pt idx="829">
                  <c:v>27.633057000000001</c:v>
                </c:pt>
                <c:pt idx="830">
                  <c:v>27.66639</c:v>
                </c:pt>
                <c:pt idx="831">
                  <c:v>27.699722999999999</c:v>
                </c:pt>
                <c:pt idx="832">
                  <c:v>27.733056000000001</c:v>
                </c:pt>
                <c:pt idx="833">
                  <c:v>27.766389</c:v>
                </c:pt>
                <c:pt idx="834">
                  <c:v>27.799721999999999</c:v>
                </c:pt>
                <c:pt idx="835">
                  <c:v>27.833055000000002</c:v>
                </c:pt>
                <c:pt idx="836">
                  <c:v>27.866388000000001</c:v>
                </c:pt>
                <c:pt idx="837">
                  <c:v>27.899721</c:v>
                </c:pt>
                <c:pt idx="838">
                  <c:v>27.933053999999998</c:v>
                </c:pt>
                <c:pt idx="839">
                  <c:v>27.966387000000001</c:v>
                </c:pt>
                <c:pt idx="840">
                  <c:v>27.99972</c:v>
                </c:pt>
                <c:pt idx="841">
                  <c:v>28.033052999999999</c:v>
                </c:pt>
                <c:pt idx="842">
                  <c:v>28.066386000000001</c:v>
                </c:pt>
                <c:pt idx="843">
                  <c:v>28.099719</c:v>
                </c:pt>
                <c:pt idx="844">
                  <c:v>28.133051999999999</c:v>
                </c:pt>
                <c:pt idx="845">
                  <c:v>28.166384999999998</c:v>
                </c:pt>
                <c:pt idx="846">
                  <c:v>28.199718000000001</c:v>
                </c:pt>
                <c:pt idx="847">
                  <c:v>28.233051</c:v>
                </c:pt>
                <c:pt idx="848">
                  <c:v>28.266383999999999</c:v>
                </c:pt>
                <c:pt idx="849">
                  <c:v>28.299717000000001</c:v>
                </c:pt>
                <c:pt idx="850">
                  <c:v>28.33305</c:v>
                </c:pt>
                <c:pt idx="851">
                  <c:v>28.366382999999999</c:v>
                </c:pt>
                <c:pt idx="852">
                  <c:v>28.399716000000002</c:v>
                </c:pt>
                <c:pt idx="853">
                  <c:v>28.433049</c:v>
                </c:pt>
                <c:pt idx="854">
                  <c:v>28.466381999999999</c:v>
                </c:pt>
                <c:pt idx="855">
                  <c:v>28.499714999999998</c:v>
                </c:pt>
                <c:pt idx="856">
                  <c:v>28.533048000000001</c:v>
                </c:pt>
                <c:pt idx="857">
                  <c:v>28.566381</c:v>
                </c:pt>
                <c:pt idx="858">
                  <c:v>28.599713999999999</c:v>
                </c:pt>
                <c:pt idx="859">
                  <c:v>28.633047000000001</c:v>
                </c:pt>
                <c:pt idx="860">
                  <c:v>28.66638</c:v>
                </c:pt>
                <c:pt idx="861">
                  <c:v>28.699712999999999</c:v>
                </c:pt>
                <c:pt idx="862">
                  <c:v>28.733046000000002</c:v>
                </c:pt>
                <c:pt idx="863">
                  <c:v>28.766379000000001</c:v>
                </c:pt>
                <c:pt idx="864">
                  <c:v>28.799712</c:v>
                </c:pt>
                <c:pt idx="865">
                  <c:v>28.833044999999998</c:v>
                </c:pt>
                <c:pt idx="866">
                  <c:v>28.866378000000001</c:v>
                </c:pt>
                <c:pt idx="867">
                  <c:v>28.899711</c:v>
                </c:pt>
                <c:pt idx="868">
                  <c:v>28.933043999999999</c:v>
                </c:pt>
                <c:pt idx="869">
                  <c:v>28.966377000000001</c:v>
                </c:pt>
                <c:pt idx="870">
                  <c:v>28.99971</c:v>
                </c:pt>
                <c:pt idx="871">
                  <c:v>29.033042999999999</c:v>
                </c:pt>
                <c:pt idx="872">
                  <c:v>29.066376000000002</c:v>
                </c:pt>
                <c:pt idx="873">
                  <c:v>29.099709000000001</c:v>
                </c:pt>
                <c:pt idx="874">
                  <c:v>29.133042</c:v>
                </c:pt>
                <c:pt idx="875">
                  <c:v>29.166374999999999</c:v>
                </c:pt>
                <c:pt idx="876">
                  <c:v>29.199708000000001</c:v>
                </c:pt>
                <c:pt idx="877">
                  <c:v>29.233041</c:v>
                </c:pt>
                <c:pt idx="878">
                  <c:v>29.266373999999999</c:v>
                </c:pt>
                <c:pt idx="879">
                  <c:v>29.299707000000001</c:v>
                </c:pt>
                <c:pt idx="880">
                  <c:v>29.33304</c:v>
                </c:pt>
                <c:pt idx="881">
                  <c:v>29.366372999999999</c:v>
                </c:pt>
                <c:pt idx="882">
                  <c:v>29.399705999999998</c:v>
                </c:pt>
                <c:pt idx="883">
                  <c:v>29.433039000000001</c:v>
                </c:pt>
                <c:pt idx="884">
                  <c:v>29.466372</c:v>
                </c:pt>
                <c:pt idx="885">
                  <c:v>29.499704999999999</c:v>
                </c:pt>
                <c:pt idx="886">
                  <c:v>29.533038000000001</c:v>
                </c:pt>
                <c:pt idx="887">
                  <c:v>29.566371</c:v>
                </c:pt>
                <c:pt idx="888">
                  <c:v>29.599703999999999</c:v>
                </c:pt>
                <c:pt idx="889">
                  <c:v>29.633037000000002</c:v>
                </c:pt>
                <c:pt idx="890">
                  <c:v>29.666370000000001</c:v>
                </c:pt>
                <c:pt idx="891">
                  <c:v>29.699703</c:v>
                </c:pt>
                <c:pt idx="892">
                  <c:v>29.733035999999998</c:v>
                </c:pt>
                <c:pt idx="893">
                  <c:v>29.766369000000001</c:v>
                </c:pt>
                <c:pt idx="894">
                  <c:v>29.799702</c:v>
                </c:pt>
                <c:pt idx="895">
                  <c:v>29.833034999999999</c:v>
                </c:pt>
                <c:pt idx="896">
                  <c:v>29.866368000000001</c:v>
                </c:pt>
                <c:pt idx="897">
                  <c:v>29.899701</c:v>
                </c:pt>
                <c:pt idx="898">
                  <c:v>29.933033999999999</c:v>
                </c:pt>
                <c:pt idx="899">
                  <c:v>29.966367000000002</c:v>
                </c:pt>
                <c:pt idx="900">
                  <c:v>29.999700000000001</c:v>
                </c:pt>
                <c:pt idx="901">
                  <c:v>30.033033</c:v>
                </c:pt>
                <c:pt idx="902">
                  <c:v>30.066365999999999</c:v>
                </c:pt>
                <c:pt idx="903">
                  <c:v>30.099699000000001</c:v>
                </c:pt>
                <c:pt idx="904">
                  <c:v>30.133032</c:v>
                </c:pt>
              </c:numCache>
            </c:numRef>
          </c:xVal>
          <c:yVal>
            <c:numRef>
              <c:f>'Tracker Heave 1'!$G$6:$G$910</c:f>
              <c:numCache>
                <c:formatCode>General</c:formatCode>
                <c:ptCount val="905"/>
                <c:pt idx="0">
                  <c:v>-0.21703076569999999</c:v>
                </c:pt>
                <c:pt idx="1">
                  <c:v>-0.6491843343</c:v>
                </c:pt>
                <c:pt idx="2">
                  <c:v>-1.369440282</c:v>
                </c:pt>
                <c:pt idx="3">
                  <c:v>-2.0896962299999999</c:v>
                </c:pt>
                <c:pt idx="4">
                  <c:v>-2.809952177</c:v>
                </c:pt>
                <c:pt idx="5">
                  <c:v>-3.674259315</c:v>
                </c:pt>
                <c:pt idx="6">
                  <c:v>-4.106412883</c:v>
                </c:pt>
                <c:pt idx="7">
                  <c:v>-4.6826176410000002</c:v>
                </c:pt>
                <c:pt idx="8">
                  <c:v>-5.4028735890000004</c:v>
                </c:pt>
                <c:pt idx="9">
                  <c:v>-5.8350271579999999</c:v>
                </c:pt>
                <c:pt idx="10">
                  <c:v>-6.2671807260000003</c:v>
                </c:pt>
                <c:pt idx="11">
                  <c:v>-6.2671807260000003</c:v>
                </c:pt>
                <c:pt idx="12">
                  <c:v>-6.4112319160000002</c:v>
                </c:pt>
                <c:pt idx="13">
                  <c:v>-6.2671807260000003</c:v>
                </c:pt>
                <c:pt idx="14">
                  <c:v>-5.4028735890000004</c:v>
                </c:pt>
                <c:pt idx="15">
                  <c:v>-4.6826176410000002</c:v>
                </c:pt>
                <c:pt idx="16">
                  <c:v>-3.9623616940000002</c:v>
                </c:pt>
                <c:pt idx="17">
                  <c:v>-3.242105746</c:v>
                </c:pt>
                <c:pt idx="18">
                  <c:v>-2.5218497979999999</c:v>
                </c:pt>
                <c:pt idx="19">
                  <c:v>-1.369440282</c:v>
                </c:pt>
                <c:pt idx="20">
                  <c:v>-0.6491843343</c:v>
                </c:pt>
                <c:pt idx="21">
                  <c:v>0.35917399239999998</c:v>
                </c:pt>
                <c:pt idx="22">
                  <c:v>1.3675323189999999</c:v>
                </c:pt>
                <c:pt idx="23">
                  <c:v>2.0877882670000001</c:v>
                </c:pt>
                <c:pt idx="24">
                  <c:v>2.6639930249999999</c:v>
                </c:pt>
                <c:pt idx="25">
                  <c:v>3.2401977830000002</c:v>
                </c:pt>
                <c:pt idx="26">
                  <c:v>3.384248973</c:v>
                </c:pt>
                <c:pt idx="27">
                  <c:v>3.2401977830000002</c:v>
                </c:pt>
                <c:pt idx="28">
                  <c:v>2.519941835</c:v>
                </c:pt>
                <c:pt idx="29">
                  <c:v>2.3758906460000002</c:v>
                </c:pt>
                <c:pt idx="30">
                  <c:v>1.6556346980000001</c:v>
                </c:pt>
                <c:pt idx="31">
                  <c:v>0.50322518199999999</c:v>
                </c:pt>
                <c:pt idx="32">
                  <c:v>-0.36108195520000003</c:v>
                </c:pt>
                <c:pt idx="33">
                  <c:v>-1.369440282</c:v>
                </c:pt>
                <c:pt idx="34">
                  <c:v>-2.5218497979999999</c:v>
                </c:pt>
                <c:pt idx="35">
                  <c:v>-3.5302081250000001</c:v>
                </c:pt>
                <c:pt idx="36">
                  <c:v>-4.5385664520000004</c:v>
                </c:pt>
                <c:pt idx="37">
                  <c:v>-5.4028735890000004</c:v>
                </c:pt>
                <c:pt idx="38">
                  <c:v>-5.8350271579999999</c:v>
                </c:pt>
                <c:pt idx="39">
                  <c:v>-6.8433854839999997</c:v>
                </c:pt>
                <c:pt idx="40">
                  <c:v>-7.1314878630000003</c:v>
                </c:pt>
                <c:pt idx="41">
                  <c:v>-7.1314878630000003</c:v>
                </c:pt>
                <c:pt idx="42">
                  <c:v>-7.1314878630000003</c:v>
                </c:pt>
                <c:pt idx="43">
                  <c:v>-6.6993342949999999</c:v>
                </c:pt>
                <c:pt idx="44">
                  <c:v>-6.1231295369999996</c:v>
                </c:pt>
                <c:pt idx="45">
                  <c:v>-5.6909759680000001</c:v>
                </c:pt>
                <c:pt idx="46">
                  <c:v>-4.8266688310000001</c:v>
                </c:pt>
                <c:pt idx="47">
                  <c:v>-3.674259315</c:v>
                </c:pt>
                <c:pt idx="48">
                  <c:v>-2.6659009880000002</c:v>
                </c:pt>
                <c:pt idx="49">
                  <c:v>-1.369440282</c:v>
                </c:pt>
                <c:pt idx="50">
                  <c:v>-0.21703076569999999</c:v>
                </c:pt>
                <c:pt idx="51">
                  <c:v>0.93537875059999998</c:v>
                </c:pt>
                <c:pt idx="52">
                  <c:v>1.943737077</c:v>
                </c:pt>
                <c:pt idx="53">
                  <c:v>2.8080442149999998</c:v>
                </c:pt>
                <c:pt idx="54">
                  <c:v>3.9604537309999999</c:v>
                </c:pt>
                <c:pt idx="55">
                  <c:v>4.24855611</c:v>
                </c:pt>
                <c:pt idx="56">
                  <c:v>4.6807096780000004</c:v>
                </c:pt>
                <c:pt idx="57">
                  <c:v>4.6807096780000004</c:v>
                </c:pt>
                <c:pt idx="58">
                  <c:v>4.6807096780000004</c:v>
                </c:pt>
                <c:pt idx="59">
                  <c:v>4.3926072989999998</c:v>
                </c:pt>
                <c:pt idx="60">
                  <c:v>3.5283001619999999</c:v>
                </c:pt>
                <c:pt idx="61">
                  <c:v>2.952095404</c:v>
                </c:pt>
                <c:pt idx="62">
                  <c:v>1.6556346980000001</c:v>
                </c:pt>
                <c:pt idx="63">
                  <c:v>0.64727637149999995</c:v>
                </c:pt>
                <c:pt idx="64">
                  <c:v>-0.36108195520000003</c:v>
                </c:pt>
                <c:pt idx="65">
                  <c:v>-1.6575426609999999</c:v>
                </c:pt>
                <c:pt idx="66">
                  <c:v>-3.242105746</c:v>
                </c:pt>
                <c:pt idx="67">
                  <c:v>-4.5385664520000004</c:v>
                </c:pt>
                <c:pt idx="68">
                  <c:v>-5.5469247780000002</c:v>
                </c:pt>
                <c:pt idx="69">
                  <c:v>-6.4112319160000002</c:v>
                </c:pt>
                <c:pt idx="70">
                  <c:v>-6.8433854839999997</c:v>
                </c:pt>
                <c:pt idx="71">
                  <c:v>-7.5636414319999998</c:v>
                </c:pt>
                <c:pt idx="72">
                  <c:v>-7.9957950010000003</c:v>
                </c:pt>
                <c:pt idx="73">
                  <c:v>-7.8517438110000004</c:v>
                </c:pt>
                <c:pt idx="74">
                  <c:v>-7.4195902419999999</c:v>
                </c:pt>
                <c:pt idx="75">
                  <c:v>-6.8433854839999997</c:v>
                </c:pt>
                <c:pt idx="76">
                  <c:v>-6.1231295369999996</c:v>
                </c:pt>
                <c:pt idx="77">
                  <c:v>-5.4028735890000004</c:v>
                </c:pt>
                <c:pt idx="78">
                  <c:v>-3.8183105039999998</c:v>
                </c:pt>
                <c:pt idx="79">
                  <c:v>-2.9540033669999999</c:v>
                </c:pt>
                <c:pt idx="80">
                  <c:v>-1.369440282</c:v>
                </c:pt>
                <c:pt idx="81">
                  <c:v>-7.2979576150000003E-2</c:v>
                </c:pt>
                <c:pt idx="82">
                  <c:v>0.93537875059999998</c:v>
                </c:pt>
                <c:pt idx="83">
                  <c:v>2.519941835</c:v>
                </c:pt>
                <c:pt idx="84">
                  <c:v>3.5283001619999999</c:v>
                </c:pt>
                <c:pt idx="85">
                  <c:v>4.3926072989999998</c:v>
                </c:pt>
                <c:pt idx="86">
                  <c:v>5.1128632469999999</c:v>
                </c:pt>
                <c:pt idx="87">
                  <c:v>5.8331191950000001</c:v>
                </c:pt>
                <c:pt idx="88">
                  <c:v>5.8331191950000001</c:v>
                </c:pt>
                <c:pt idx="89">
                  <c:v>5.8331191950000001</c:v>
                </c:pt>
                <c:pt idx="90">
                  <c:v>5.8331191950000001</c:v>
                </c:pt>
                <c:pt idx="91">
                  <c:v>5.2569144369999998</c:v>
                </c:pt>
                <c:pt idx="92">
                  <c:v>4.1045049200000001</c:v>
                </c:pt>
                <c:pt idx="93">
                  <c:v>3.2401977830000002</c:v>
                </c:pt>
                <c:pt idx="94">
                  <c:v>1.943737077</c:v>
                </c:pt>
                <c:pt idx="95">
                  <c:v>0.93537875059999998</c:v>
                </c:pt>
                <c:pt idx="96">
                  <c:v>-0.50513314480000004</c:v>
                </c:pt>
                <c:pt idx="97">
                  <c:v>-1.369440282</c:v>
                </c:pt>
                <c:pt idx="98">
                  <c:v>-2.809952177</c:v>
                </c:pt>
                <c:pt idx="99">
                  <c:v>-3.674259315</c:v>
                </c:pt>
                <c:pt idx="100">
                  <c:v>-4.6826176410000002</c:v>
                </c:pt>
                <c:pt idx="101">
                  <c:v>-5.8350271579999999</c:v>
                </c:pt>
                <c:pt idx="102">
                  <c:v>-6.2671807260000003</c:v>
                </c:pt>
                <c:pt idx="103">
                  <c:v>-6.8433854839999997</c:v>
                </c:pt>
                <c:pt idx="104">
                  <c:v>-6.8433854839999997</c:v>
                </c:pt>
                <c:pt idx="105">
                  <c:v>-6.4112319160000002</c:v>
                </c:pt>
                <c:pt idx="106">
                  <c:v>-5.9790783469999997</c:v>
                </c:pt>
                <c:pt idx="107">
                  <c:v>-5.4028735890000004</c:v>
                </c:pt>
                <c:pt idx="108">
                  <c:v>-4.5385664520000004</c:v>
                </c:pt>
                <c:pt idx="109">
                  <c:v>-3.3861569349999998</c:v>
                </c:pt>
                <c:pt idx="110">
                  <c:v>-2.6659009880000002</c:v>
                </c:pt>
                <c:pt idx="111">
                  <c:v>-1.369440282</c:v>
                </c:pt>
                <c:pt idx="112">
                  <c:v>7.1071613379999996E-2</c:v>
                </c:pt>
                <c:pt idx="113">
                  <c:v>0.93537875059999998</c:v>
                </c:pt>
                <c:pt idx="114">
                  <c:v>2.3758906460000002</c:v>
                </c:pt>
                <c:pt idx="115">
                  <c:v>3.5283001619999999</c:v>
                </c:pt>
                <c:pt idx="116">
                  <c:v>4.1045049200000001</c:v>
                </c:pt>
                <c:pt idx="117">
                  <c:v>5.4009656259999996</c:v>
                </c:pt>
                <c:pt idx="118">
                  <c:v>5.6890680050000002</c:v>
                </c:pt>
                <c:pt idx="119">
                  <c:v>5.9771703839999999</c:v>
                </c:pt>
                <c:pt idx="120">
                  <c:v>5.9771703839999999</c:v>
                </c:pt>
                <c:pt idx="121">
                  <c:v>5.6890680050000002</c:v>
                </c:pt>
                <c:pt idx="122">
                  <c:v>5.2569144369999998</c:v>
                </c:pt>
                <c:pt idx="123">
                  <c:v>4.3926072989999998</c:v>
                </c:pt>
                <c:pt idx="124">
                  <c:v>3.6723513520000002</c:v>
                </c:pt>
                <c:pt idx="125">
                  <c:v>2.8080442149999998</c:v>
                </c:pt>
                <c:pt idx="126">
                  <c:v>1.943737077</c:v>
                </c:pt>
                <c:pt idx="127">
                  <c:v>0.50322518199999999</c:v>
                </c:pt>
                <c:pt idx="128">
                  <c:v>-0.50513314480000004</c:v>
                </c:pt>
                <c:pt idx="129">
                  <c:v>-1.513491471</c:v>
                </c:pt>
                <c:pt idx="130">
                  <c:v>-2.5218497979999999</c:v>
                </c:pt>
                <c:pt idx="131">
                  <c:v>-3.3861569349999998</c:v>
                </c:pt>
                <c:pt idx="132">
                  <c:v>-3.8183105039999998</c:v>
                </c:pt>
                <c:pt idx="133">
                  <c:v>-4.2504640729999998</c:v>
                </c:pt>
                <c:pt idx="134">
                  <c:v>-4.5385664520000004</c:v>
                </c:pt>
                <c:pt idx="135">
                  <c:v>-4.6826176410000002</c:v>
                </c:pt>
                <c:pt idx="136">
                  <c:v>-4.3945152619999996</c:v>
                </c:pt>
                <c:pt idx="137">
                  <c:v>-3.674259315</c:v>
                </c:pt>
                <c:pt idx="138">
                  <c:v>-2.9540033669999999</c:v>
                </c:pt>
                <c:pt idx="139">
                  <c:v>-2.3777986090000001</c:v>
                </c:pt>
                <c:pt idx="140">
                  <c:v>-1.2253890919999999</c:v>
                </c:pt>
                <c:pt idx="141">
                  <c:v>-0.36108195520000003</c:v>
                </c:pt>
                <c:pt idx="142">
                  <c:v>0.93537875059999998</c:v>
                </c:pt>
                <c:pt idx="143">
                  <c:v>1.943737077</c:v>
                </c:pt>
                <c:pt idx="144">
                  <c:v>2.6639930249999999</c:v>
                </c:pt>
                <c:pt idx="145">
                  <c:v>4.24855611</c:v>
                </c:pt>
                <c:pt idx="146">
                  <c:v>5.2569144369999998</c:v>
                </c:pt>
                <c:pt idx="147">
                  <c:v>5.6890680050000002</c:v>
                </c:pt>
                <c:pt idx="148">
                  <c:v>6.1212215739999998</c:v>
                </c:pt>
                <c:pt idx="149">
                  <c:v>6.4093239530000004</c:v>
                </c:pt>
                <c:pt idx="150">
                  <c:v>6.697426332</c:v>
                </c:pt>
                <c:pt idx="151">
                  <c:v>6.697426332</c:v>
                </c:pt>
                <c:pt idx="152">
                  <c:v>6.2652727629999996</c:v>
                </c:pt>
                <c:pt idx="153">
                  <c:v>4.6807096780000004</c:v>
                </c:pt>
                <c:pt idx="154">
                  <c:v>4.24855611</c:v>
                </c:pt>
                <c:pt idx="155">
                  <c:v>2.952095404</c:v>
                </c:pt>
                <c:pt idx="156">
                  <c:v>1.943737077</c:v>
                </c:pt>
                <c:pt idx="157">
                  <c:v>1.07942994</c:v>
                </c:pt>
                <c:pt idx="158">
                  <c:v>0.21512280289999999</c:v>
                </c:pt>
                <c:pt idx="159">
                  <c:v>-0.21703076569999999</c:v>
                </c:pt>
                <c:pt idx="160">
                  <c:v>-1.369440282</c:v>
                </c:pt>
                <c:pt idx="161">
                  <c:v>-2.2337474190000002</c:v>
                </c:pt>
                <c:pt idx="162">
                  <c:v>-2.3777986090000001</c:v>
                </c:pt>
                <c:pt idx="163">
                  <c:v>-2.809952177</c:v>
                </c:pt>
                <c:pt idx="164">
                  <c:v>-2.9540033669999999</c:v>
                </c:pt>
                <c:pt idx="165">
                  <c:v>-2.809952177</c:v>
                </c:pt>
                <c:pt idx="166">
                  <c:v>-2.5218497979999999</c:v>
                </c:pt>
                <c:pt idx="167">
                  <c:v>-1.94564504</c:v>
                </c:pt>
                <c:pt idx="168">
                  <c:v>-1.2253890919999999</c:v>
                </c:pt>
                <c:pt idx="169">
                  <c:v>-0.50513314480000004</c:v>
                </c:pt>
                <c:pt idx="170">
                  <c:v>0.35917399239999998</c:v>
                </c:pt>
                <c:pt idx="171">
                  <c:v>1.3675323189999999</c:v>
                </c:pt>
                <c:pt idx="172">
                  <c:v>2.2318394559999999</c:v>
                </c:pt>
                <c:pt idx="173">
                  <c:v>3.384248973</c:v>
                </c:pt>
                <c:pt idx="174">
                  <c:v>4.3926072989999998</c:v>
                </c:pt>
                <c:pt idx="175">
                  <c:v>5.1128632469999999</c:v>
                </c:pt>
                <c:pt idx="176">
                  <c:v>5.9771703839999999</c:v>
                </c:pt>
                <c:pt idx="177">
                  <c:v>6.4093239530000004</c:v>
                </c:pt>
                <c:pt idx="178">
                  <c:v>6.8414775209999998</c:v>
                </c:pt>
                <c:pt idx="179">
                  <c:v>7.1295799009999996</c:v>
                </c:pt>
                <c:pt idx="180">
                  <c:v>6.8414775209999998</c:v>
                </c:pt>
                <c:pt idx="181">
                  <c:v>6.8414775209999998</c:v>
                </c:pt>
                <c:pt idx="182">
                  <c:v>6.4093239530000004</c:v>
                </c:pt>
                <c:pt idx="183">
                  <c:v>5.9771703839999999</c:v>
                </c:pt>
                <c:pt idx="184">
                  <c:v>5.4009656259999996</c:v>
                </c:pt>
                <c:pt idx="185">
                  <c:v>4.6807096780000004</c:v>
                </c:pt>
                <c:pt idx="186">
                  <c:v>3.6723513520000002</c:v>
                </c:pt>
                <c:pt idx="187">
                  <c:v>2.8080442149999998</c:v>
                </c:pt>
                <c:pt idx="188">
                  <c:v>1.799685888</c:v>
                </c:pt>
                <c:pt idx="189">
                  <c:v>0.93537875059999998</c:v>
                </c:pt>
                <c:pt idx="190">
                  <c:v>0.35917399239999998</c:v>
                </c:pt>
                <c:pt idx="191">
                  <c:v>-0.50513314480000004</c:v>
                </c:pt>
                <c:pt idx="192">
                  <c:v>-0.79323552379999995</c:v>
                </c:pt>
                <c:pt idx="193">
                  <c:v>-1.2253890919999999</c:v>
                </c:pt>
                <c:pt idx="194">
                  <c:v>-1.513491471</c:v>
                </c:pt>
                <c:pt idx="195">
                  <c:v>-1.6575426609999999</c:v>
                </c:pt>
                <c:pt idx="196">
                  <c:v>-1.2253890919999999</c:v>
                </c:pt>
                <c:pt idx="197">
                  <c:v>-0.6491843343</c:v>
                </c:pt>
                <c:pt idx="198">
                  <c:v>-0.50513314480000004</c:v>
                </c:pt>
                <c:pt idx="199">
                  <c:v>0.21512280289999999</c:v>
                </c:pt>
                <c:pt idx="200">
                  <c:v>1.2234811299999999</c:v>
                </c:pt>
                <c:pt idx="201">
                  <c:v>1.943737077</c:v>
                </c:pt>
                <c:pt idx="202">
                  <c:v>2.6639930249999999</c:v>
                </c:pt>
                <c:pt idx="203">
                  <c:v>3.6723513520000002</c:v>
                </c:pt>
                <c:pt idx="204">
                  <c:v>4.5366584889999997</c:v>
                </c:pt>
                <c:pt idx="205">
                  <c:v>5.5450168160000004</c:v>
                </c:pt>
                <c:pt idx="206">
                  <c:v>6.1212215739999998</c:v>
                </c:pt>
                <c:pt idx="207">
                  <c:v>6.697426332</c:v>
                </c:pt>
                <c:pt idx="208">
                  <c:v>7.8498358479999997</c:v>
                </c:pt>
                <c:pt idx="209">
                  <c:v>7.8498358479999997</c:v>
                </c:pt>
                <c:pt idx="210">
                  <c:v>7.8498358479999997</c:v>
                </c:pt>
                <c:pt idx="211">
                  <c:v>7.8498358479999997</c:v>
                </c:pt>
                <c:pt idx="212">
                  <c:v>7.8498358479999997</c:v>
                </c:pt>
                <c:pt idx="213">
                  <c:v>7.4176822800000002</c:v>
                </c:pt>
                <c:pt idx="214">
                  <c:v>6.8414775209999998</c:v>
                </c:pt>
                <c:pt idx="215">
                  <c:v>6.2652727629999996</c:v>
                </c:pt>
                <c:pt idx="216">
                  <c:v>5.9771703839999999</c:v>
                </c:pt>
                <c:pt idx="217">
                  <c:v>4.8247608680000003</c:v>
                </c:pt>
                <c:pt idx="218">
                  <c:v>3.9604537309999999</c:v>
                </c:pt>
                <c:pt idx="219">
                  <c:v>3.0961465939999999</c:v>
                </c:pt>
                <c:pt idx="220">
                  <c:v>2.0877882670000001</c:v>
                </c:pt>
                <c:pt idx="221">
                  <c:v>1.3675323189999999</c:v>
                </c:pt>
                <c:pt idx="222">
                  <c:v>1.07942994</c:v>
                </c:pt>
                <c:pt idx="223">
                  <c:v>0.35917399239999998</c:v>
                </c:pt>
                <c:pt idx="224">
                  <c:v>-0.50513314480000004</c:v>
                </c:pt>
                <c:pt idx="225">
                  <c:v>-0.79323552379999995</c:v>
                </c:pt>
                <c:pt idx="226">
                  <c:v>-0.6491843343</c:v>
                </c:pt>
                <c:pt idx="227">
                  <c:v>-0.6491843343</c:v>
                </c:pt>
                <c:pt idx="228">
                  <c:v>-7.2979576150000003E-2</c:v>
                </c:pt>
                <c:pt idx="229">
                  <c:v>0.21512280289999999</c:v>
                </c:pt>
                <c:pt idx="230">
                  <c:v>0.93537875059999998</c:v>
                </c:pt>
                <c:pt idx="231">
                  <c:v>1.6556346980000001</c:v>
                </c:pt>
                <c:pt idx="232">
                  <c:v>2.3758906460000002</c:v>
                </c:pt>
                <c:pt idx="233">
                  <c:v>3.384248973</c:v>
                </c:pt>
                <c:pt idx="234">
                  <c:v>4.24855611</c:v>
                </c:pt>
                <c:pt idx="235">
                  <c:v>4.9688120580000001</c:v>
                </c:pt>
                <c:pt idx="236">
                  <c:v>5.8331191950000001</c:v>
                </c:pt>
                <c:pt idx="237">
                  <c:v>6.5533751420000002</c:v>
                </c:pt>
                <c:pt idx="238">
                  <c:v>6.9855287109999997</c:v>
                </c:pt>
                <c:pt idx="239">
                  <c:v>7.4176822800000002</c:v>
                </c:pt>
                <c:pt idx="240">
                  <c:v>7.9938870379999996</c:v>
                </c:pt>
                <c:pt idx="241">
                  <c:v>7.9938870379999996</c:v>
                </c:pt>
                <c:pt idx="242">
                  <c:v>8.1379382269999994</c:v>
                </c:pt>
                <c:pt idx="243">
                  <c:v>7.561733469</c:v>
                </c:pt>
                <c:pt idx="244">
                  <c:v>7.4176822800000002</c:v>
                </c:pt>
                <c:pt idx="245">
                  <c:v>6.697426332</c:v>
                </c:pt>
                <c:pt idx="246">
                  <c:v>6.697426332</c:v>
                </c:pt>
                <c:pt idx="247">
                  <c:v>5.8331191950000001</c:v>
                </c:pt>
                <c:pt idx="248">
                  <c:v>5.4009656259999996</c:v>
                </c:pt>
                <c:pt idx="249">
                  <c:v>4.5366584889999997</c:v>
                </c:pt>
                <c:pt idx="250">
                  <c:v>3.5283001619999999</c:v>
                </c:pt>
                <c:pt idx="251">
                  <c:v>2.952095404</c:v>
                </c:pt>
                <c:pt idx="252">
                  <c:v>2.2318394559999999</c:v>
                </c:pt>
                <c:pt idx="253">
                  <c:v>1.3675323189999999</c:v>
                </c:pt>
                <c:pt idx="254">
                  <c:v>0.93537875059999998</c:v>
                </c:pt>
                <c:pt idx="255">
                  <c:v>0.50322518199999999</c:v>
                </c:pt>
                <c:pt idx="256">
                  <c:v>0.50322518199999999</c:v>
                </c:pt>
                <c:pt idx="257">
                  <c:v>0.21512280289999999</c:v>
                </c:pt>
                <c:pt idx="258">
                  <c:v>0.50322518199999999</c:v>
                </c:pt>
                <c:pt idx="259">
                  <c:v>0.93537875059999998</c:v>
                </c:pt>
                <c:pt idx="260">
                  <c:v>1.3675323189999999</c:v>
                </c:pt>
                <c:pt idx="261">
                  <c:v>1.799685888</c:v>
                </c:pt>
                <c:pt idx="262">
                  <c:v>2.6639930249999999</c:v>
                </c:pt>
                <c:pt idx="263">
                  <c:v>3.2401977830000002</c:v>
                </c:pt>
                <c:pt idx="264">
                  <c:v>4.24855611</c:v>
                </c:pt>
                <c:pt idx="265">
                  <c:v>5.1128632469999999</c:v>
                </c:pt>
                <c:pt idx="266">
                  <c:v>5.6890680050000002</c:v>
                </c:pt>
                <c:pt idx="267">
                  <c:v>6.4093239530000004</c:v>
                </c:pt>
                <c:pt idx="268">
                  <c:v>6.697426332</c:v>
                </c:pt>
                <c:pt idx="269">
                  <c:v>7.4176822800000002</c:v>
                </c:pt>
                <c:pt idx="270">
                  <c:v>7.8498358479999997</c:v>
                </c:pt>
                <c:pt idx="271">
                  <c:v>8.1379382269999994</c:v>
                </c:pt>
                <c:pt idx="272">
                  <c:v>8.1379382269999994</c:v>
                </c:pt>
                <c:pt idx="273">
                  <c:v>8.1379382269999994</c:v>
                </c:pt>
                <c:pt idx="274">
                  <c:v>7.561733469</c:v>
                </c:pt>
                <c:pt idx="275">
                  <c:v>7.4176822800000002</c:v>
                </c:pt>
                <c:pt idx="276">
                  <c:v>6.9855287109999997</c:v>
                </c:pt>
                <c:pt idx="277">
                  <c:v>6.5533751420000002</c:v>
                </c:pt>
                <c:pt idx="278">
                  <c:v>6.1212215739999998</c:v>
                </c:pt>
                <c:pt idx="279">
                  <c:v>5.8331191950000001</c:v>
                </c:pt>
                <c:pt idx="280">
                  <c:v>5.2569144369999998</c:v>
                </c:pt>
                <c:pt idx="281">
                  <c:v>3.816402541</c:v>
                </c:pt>
                <c:pt idx="282">
                  <c:v>3.384248973</c:v>
                </c:pt>
                <c:pt idx="283">
                  <c:v>2.952095404</c:v>
                </c:pt>
                <c:pt idx="284">
                  <c:v>2.8080442149999998</c:v>
                </c:pt>
                <c:pt idx="285">
                  <c:v>2.3758906460000002</c:v>
                </c:pt>
                <c:pt idx="286">
                  <c:v>2.6639930249999999</c:v>
                </c:pt>
                <c:pt idx="287">
                  <c:v>2.6639930249999999</c:v>
                </c:pt>
                <c:pt idx="288">
                  <c:v>2.6639930249999999</c:v>
                </c:pt>
                <c:pt idx="289">
                  <c:v>3.0961465939999999</c:v>
                </c:pt>
                <c:pt idx="290">
                  <c:v>3.384248973</c:v>
                </c:pt>
                <c:pt idx="291">
                  <c:v>3.816402541</c:v>
                </c:pt>
                <c:pt idx="292">
                  <c:v>4.24855611</c:v>
                </c:pt>
                <c:pt idx="293">
                  <c:v>5.2569144369999998</c:v>
                </c:pt>
                <c:pt idx="294">
                  <c:v>5.5450168160000004</c:v>
                </c:pt>
                <c:pt idx="295">
                  <c:v>6.4093239530000004</c:v>
                </c:pt>
                <c:pt idx="296">
                  <c:v>6.697426332</c:v>
                </c:pt>
                <c:pt idx="297">
                  <c:v>7.561733469</c:v>
                </c:pt>
                <c:pt idx="298">
                  <c:v>7.9938870379999996</c:v>
                </c:pt>
                <c:pt idx="299">
                  <c:v>8.2819894170000001</c:v>
                </c:pt>
                <c:pt idx="300">
                  <c:v>8.8581941749999995</c:v>
                </c:pt>
                <c:pt idx="301">
                  <c:v>8.8581941749999995</c:v>
                </c:pt>
                <c:pt idx="302">
                  <c:v>8.8581941749999995</c:v>
                </c:pt>
                <c:pt idx="303">
                  <c:v>8.7141429850000005</c:v>
                </c:pt>
                <c:pt idx="304">
                  <c:v>8.1379382269999994</c:v>
                </c:pt>
                <c:pt idx="305">
                  <c:v>8.1379382269999994</c:v>
                </c:pt>
                <c:pt idx="306">
                  <c:v>7.2736310900000003</c:v>
                </c:pt>
                <c:pt idx="307">
                  <c:v>6.9855287109999997</c:v>
                </c:pt>
                <c:pt idx="308">
                  <c:v>6.2652727629999996</c:v>
                </c:pt>
                <c:pt idx="309">
                  <c:v>5.8331191950000001</c:v>
                </c:pt>
                <c:pt idx="310">
                  <c:v>5.1128632469999999</c:v>
                </c:pt>
                <c:pt idx="311">
                  <c:v>4.5366584889999997</c:v>
                </c:pt>
                <c:pt idx="312">
                  <c:v>3.9604537309999999</c:v>
                </c:pt>
                <c:pt idx="313">
                  <c:v>3.5283001619999999</c:v>
                </c:pt>
                <c:pt idx="314">
                  <c:v>2.8080442149999998</c:v>
                </c:pt>
                <c:pt idx="315">
                  <c:v>2.519941835</c:v>
                </c:pt>
                <c:pt idx="316">
                  <c:v>2.6639930249999999</c:v>
                </c:pt>
                <c:pt idx="317">
                  <c:v>2.8080442149999998</c:v>
                </c:pt>
                <c:pt idx="318">
                  <c:v>2.8080442149999998</c:v>
                </c:pt>
                <c:pt idx="319">
                  <c:v>2.952095404</c:v>
                </c:pt>
                <c:pt idx="320">
                  <c:v>3.5283001619999999</c:v>
                </c:pt>
                <c:pt idx="321">
                  <c:v>3.9604537309999999</c:v>
                </c:pt>
                <c:pt idx="322">
                  <c:v>4.3926072989999998</c:v>
                </c:pt>
                <c:pt idx="323">
                  <c:v>4.9688120580000001</c:v>
                </c:pt>
                <c:pt idx="324">
                  <c:v>5.6890680050000002</c:v>
                </c:pt>
                <c:pt idx="325">
                  <c:v>5.9771703839999999</c:v>
                </c:pt>
                <c:pt idx="326">
                  <c:v>6.697426332</c:v>
                </c:pt>
                <c:pt idx="327">
                  <c:v>7.7057846589999999</c:v>
                </c:pt>
                <c:pt idx="328">
                  <c:v>7.9938870379999996</c:v>
                </c:pt>
                <c:pt idx="329">
                  <c:v>8.5700917959999998</c:v>
                </c:pt>
                <c:pt idx="330">
                  <c:v>8.7141429850000005</c:v>
                </c:pt>
                <c:pt idx="331">
                  <c:v>9.290347744</c:v>
                </c:pt>
                <c:pt idx="332">
                  <c:v>9.290347744</c:v>
                </c:pt>
                <c:pt idx="333">
                  <c:v>9.290347744</c:v>
                </c:pt>
                <c:pt idx="334">
                  <c:v>9.0022453650000003</c:v>
                </c:pt>
                <c:pt idx="335">
                  <c:v>9.0022453650000003</c:v>
                </c:pt>
                <c:pt idx="336">
                  <c:v>8.5700917959999998</c:v>
                </c:pt>
                <c:pt idx="337">
                  <c:v>8.1379382269999994</c:v>
                </c:pt>
                <c:pt idx="338">
                  <c:v>7.4176822800000002</c:v>
                </c:pt>
                <c:pt idx="339">
                  <c:v>6.8414775209999998</c:v>
                </c:pt>
                <c:pt idx="340">
                  <c:v>5.8331191950000001</c:v>
                </c:pt>
                <c:pt idx="341">
                  <c:v>5.2569144369999998</c:v>
                </c:pt>
                <c:pt idx="342">
                  <c:v>4.6807096780000004</c:v>
                </c:pt>
                <c:pt idx="343">
                  <c:v>3.6723513520000002</c:v>
                </c:pt>
                <c:pt idx="344">
                  <c:v>2.8080442149999998</c:v>
                </c:pt>
                <c:pt idx="345">
                  <c:v>2.0877882670000001</c:v>
                </c:pt>
                <c:pt idx="346">
                  <c:v>1.943737077</c:v>
                </c:pt>
                <c:pt idx="347">
                  <c:v>1.799685888</c:v>
                </c:pt>
                <c:pt idx="348">
                  <c:v>1.6556346980000001</c:v>
                </c:pt>
                <c:pt idx="349">
                  <c:v>1.6556346980000001</c:v>
                </c:pt>
                <c:pt idx="350">
                  <c:v>1.6556346980000001</c:v>
                </c:pt>
                <c:pt idx="351">
                  <c:v>2.2318394559999999</c:v>
                </c:pt>
                <c:pt idx="352">
                  <c:v>2.8080442149999998</c:v>
                </c:pt>
                <c:pt idx="353">
                  <c:v>2.952095404</c:v>
                </c:pt>
                <c:pt idx="354">
                  <c:v>3.2401977830000002</c:v>
                </c:pt>
                <c:pt idx="355">
                  <c:v>3.6723513520000002</c:v>
                </c:pt>
                <c:pt idx="356">
                  <c:v>4.8247608680000003</c:v>
                </c:pt>
                <c:pt idx="357">
                  <c:v>5.5450168160000004</c:v>
                </c:pt>
                <c:pt idx="358">
                  <c:v>6.1212215739999998</c:v>
                </c:pt>
                <c:pt idx="359">
                  <c:v>6.5533751420000002</c:v>
                </c:pt>
                <c:pt idx="360">
                  <c:v>6.697426332</c:v>
                </c:pt>
                <c:pt idx="361">
                  <c:v>7.1295799009999996</c:v>
                </c:pt>
                <c:pt idx="362">
                  <c:v>7.561733469</c:v>
                </c:pt>
                <c:pt idx="363">
                  <c:v>7.561733469</c:v>
                </c:pt>
                <c:pt idx="364">
                  <c:v>7.561733469</c:v>
                </c:pt>
                <c:pt idx="365">
                  <c:v>7.2736310900000003</c:v>
                </c:pt>
                <c:pt idx="366">
                  <c:v>7.1295799009999996</c:v>
                </c:pt>
                <c:pt idx="367">
                  <c:v>6.8414775209999998</c:v>
                </c:pt>
                <c:pt idx="368">
                  <c:v>6.4093239530000004</c:v>
                </c:pt>
                <c:pt idx="369">
                  <c:v>5.9771703839999999</c:v>
                </c:pt>
                <c:pt idx="370">
                  <c:v>5.4009656259999996</c:v>
                </c:pt>
                <c:pt idx="371">
                  <c:v>4.6807096780000004</c:v>
                </c:pt>
                <c:pt idx="372">
                  <c:v>4.1045049200000001</c:v>
                </c:pt>
                <c:pt idx="373">
                  <c:v>3.5283001619999999</c:v>
                </c:pt>
                <c:pt idx="374">
                  <c:v>2.952095404</c:v>
                </c:pt>
                <c:pt idx="375">
                  <c:v>2.519941835</c:v>
                </c:pt>
                <c:pt idx="376">
                  <c:v>1.943737077</c:v>
                </c:pt>
                <c:pt idx="377">
                  <c:v>1.511583509</c:v>
                </c:pt>
                <c:pt idx="378">
                  <c:v>1.3675323189999999</c:v>
                </c:pt>
                <c:pt idx="379">
                  <c:v>1.3675323189999999</c:v>
                </c:pt>
                <c:pt idx="380">
                  <c:v>0.64727637149999995</c:v>
                </c:pt>
                <c:pt idx="381">
                  <c:v>0.64727637149999995</c:v>
                </c:pt>
                <c:pt idx="382">
                  <c:v>0.79132756110000002</c:v>
                </c:pt>
                <c:pt idx="383">
                  <c:v>1.511583509</c:v>
                </c:pt>
                <c:pt idx="384">
                  <c:v>1.6556346980000001</c:v>
                </c:pt>
                <c:pt idx="385">
                  <c:v>2.3758906460000002</c:v>
                </c:pt>
                <c:pt idx="386">
                  <c:v>2.6639930249999999</c:v>
                </c:pt>
                <c:pt idx="387">
                  <c:v>3.0961465939999999</c:v>
                </c:pt>
                <c:pt idx="388">
                  <c:v>3.816402541</c:v>
                </c:pt>
                <c:pt idx="389">
                  <c:v>4.24855611</c:v>
                </c:pt>
                <c:pt idx="390">
                  <c:v>4.6807096780000004</c:v>
                </c:pt>
                <c:pt idx="391">
                  <c:v>5.2569144369999998</c:v>
                </c:pt>
                <c:pt idx="392">
                  <c:v>5.6890680050000002</c:v>
                </c:pt>
                <c:pt idx="393">
                  <c:v>5.8331191950000001</c:v>
                </c:pt>
                <c:pt idx="394">
                  <c:v>5.9771703839999999</c:v>
                </c:pt>
                <c:pt idx="395">
                  <c:v>6.1212215739999998</c:v>
                </c:pt>
                <c:pt idx="396">
                  <c:v>6.1212215739999998</c:v>
                </c:pt>
                <c:pt idx="397">
                  <c:v>5.9771703839999999</c:v>
                </c:pt>
                <c:pt idx="398">
                  <c:v>5.6890680050000002</c:v>
                </c:pt>
                <c:pt idx="399">
                  <c:v>5.5450168160000004</c:v>
                </c:pt>
                <c:pt idx="400">
                  <c:v>4.9688120580000001</c:v>
                </c:pt>
                <c:pt idx="401">
                  <c:v>4.6807096780000004</c:v>
                </c:pt>
                <c:pt idx="402">
                  <c:v>4.3926072989999998</c:v>
                </c:pt>
                <c:pt idx="403">
                  <c:v>3.384248973</c:v>
                </c:pt>
                <c:pt idx="404">
                  <c:v>2.952095404</c:v>
                </c:pt>
                <c:pt idx="405">
                  <c:v>2.519941835</c:v>
                </c:pt>
                <c:pt idx="406">
                  <c:v>1.799685888</c:v>
                </c:pt>
                <c:pt idx="407">
                  <c:v>1.3675323189999999</c:v>
                </c:pt>
                <c:pt idx="408">
                  <c:v>1.2234811299999999</c:v>
                </c:pt>
                <c:pt idx="409">
                  <c:v>0.35917399239999998</c:v>
                </c:pt>
                <c:pt idx="410">
                  <c:v>7.1071613379999996E-2</c:v>
                </c:pt>
                <c:pt idx="411">
                  <c:v>7.1071613379999996E-2</c:v>
                </c:pt>
                <c:pt idx="412">
                  <c:v>7.1071613379999996E-2</c:v>
                </c:pt>
                <c:pt idx="413">
                  <c:v>0.21512280289999999</c:v>
                </c:pt>
                <c:pt idx="414">
                  <c:v>0.35917399239999998</c:v>
                </c:pt>
                <c:pt idx="415">
                  <c:v>0.79132756110000002</c:v>
                </c:pt>
                <c:pt idx="416">
                  <c:v>1.511583509</c:v>
                </c:pt>
                <c:pt idx="417">
                  <c:v>1.943737077</c:v>
                </c:pt>
                <c:pt idx="418">
                  <c:v>2.3758906460000002</c:v>
                </c:pt>
                <c:pt idx="419">
                  <c:v>2.519941835</c:v>
                </c:pt>
                <c:pt idx="420">
                  <c:v>2.6639930249999999</c:v>
                </c:pt>
                <c:pt idx="421">
                  <c:v>3.0961465939999999</c:v>
                </c:pt>
                <c:pt idx="422">
                  <c:v>3.384248973</c:v>
                </c:pt>
                <c:pt idx="423">
                  <c:v>3.384248973</c:v>
                </c:pt>
                <c:pt idx="424">
                  <c:v>3.5283001619999999</c:v>
                </c:pt>
                <c:pt idx="425">
                  <c:v>3.816402541</c:v>
                </c:pt>
                <c:pt idx="426">
                  <c:v>3.9604537309999999</c:v>
                </c:pt>
                <c:pt idx="427">
                  <c:v>3.9604537309999999</c:v>
                </c:pt>
                <c:pt idx="428">
                  <c:v>3.5283001619999999</c:v>
                </c:pt>
                <c:pt idx="429">
                  <c:v>3.384248973</c:v>
                </c:pt>
                <c:pt idx="430">
                  <c:v>3.0961465939999999</c:v>
                </c:pt>
                <c:pt idx="431">
                  <c:v>2.519941835</c:v>
                </c:pt>
                <c:pt idx="432">
                  <c:v>2.3758906460000002</c:v>
                </c:pt>
                <c:pt idx="433">
                  <c:v>1.799685888</c:v>
                </c:pt>
                <c:pt idx="434">
                  <c:v>1.6556346980000001</c:v>
                </c:pt>
                <c:pt idx="435">
                  <c:v>1.07942994</c:v>
                </c:pt>
                <c:pt idx="436">
                  <c:v>0.64727637149999995</c:v>
                </c:pt>
                <c:pt idx="437">
                  <c:v>0.50322518199999999</c:v>
                </c:pt>
                <c:pt idx="438">
                  <c:v>-7.2979576150000003E-2</c:v>
                </c:pt>
                <c:pt idx="439">
                  <c:v>-0.21703076569999999</c:v>
                </c:pt>
                <c:pt idx="440">
                  <c:v>-0.36108195520000003</c:v>
                </c:pt>
                <c:pt idx="441">
                  <c:v>-0.50513314480000004</c:v>
                </c:pt>
                <c:pt idx="442">
                  <c:v>-0.50513314480000004</c:v>
                </c:pt>
                <c:pt idx="443">
                  <c:v>-0.50513314480000004</c:v>
                </c:pt>
                <c:pt idx="444">
                  <c:v>-0.50513314480000004</c:v>
                </c:pt>
                <c:pt idx="445">
                  <c:v>-0.50513314480000004</c:v>
                </c:pt>
                <c:pt idx="446">
                  <c:v>-0.50513314480000004</c:v>
                </c:pt>
                <c:pt idx="447">
                  <c:v>0.21512280289999999</c:v>
                </c:pt>
                <c:pt idx="448">
                  <c:v>0.21512280289999999</c:v>
                </c:pt>
                <c:pt idx="449">
                  <c:v>0.93537875059999998</c:v>
                </c:pt>
                <c:pt idx="450">
                  <c:v>0.93537875059999998</c:v>
                </c:pt>
                <c:pt idx="451">
                  <c:v>1.511583509</c:v>
                </c:pt>
                <c:pt idx="452">
                  <c:v>1.799685888</c:v>
                </c:pt>
                <c:pt idx="453">
                  <c:v>2.0877882670000001</c:v>
                </c:pt>
                <c:pt idx="454">
                  <c:v>2.0877882670000001</c:v>
                </c:pt>
                <c:pt idx="455">
                  <c:v>2.3758906460000002</c:v>
                </c:pt>
                <c:pt idx="456">
                  <c:v>2.6639930249999999</c:v>
                </c:pt>
                <c:pt idx="457">
                  <c:v>2.3758906460000002</c:v>
                </c:pt>
                <c:pt idx="458">
                  <c:v>2.519941835</c:v>
                </c:pt>
                <c:pt idx="459">
                  <c:v>2.3758906460000002</c:v>
                </c:pt>
                <c:pt idx="460">
                  <c:v>1.799685888</c:v>
                </c:pt>
                <c:pt idx="461">
                  <c:v>1.799685888</c:v>
                </c:pt>
                <c:pt idx="462">
                  <c:v>1.799685888</c:v>
                </c:pt>
                <c:pt idx="463">
                  <c:v>1.2234811299999999</c:v>
                </c:pt>
                <c:pt idx="464">
                  <c:v>0.93537875059999998</c:v>
                </c:pt>
                <c:pt idx="465">
                  <c:v>0.64727637149999995</c:v>
                </c:pt>
                <c:pt idx="466">
                  <c:v>0.21512280289999999</c:v>
                </c:pt>
                <c:pt idx="467">
                  <c:v>0.21512280289999999</c:v>
                </c:pt>
                <c:pt idx="468">
                  <c:v>-0.21703076569999999</c:v>
                </c:pt>
                <c:pt idx="469">
                  <c:v>-0.50513314480000004</c:v>
                </c:pt>
                <c:pt idx="470">
                  <c:v>-0.50513314480000004</c:v>
                </c:pt>
                <c:pt idx="471">
                  <c:v>-0.93728671340000003</c:v>
                </c:pt>
                <c:pt idx="472">
                  <c:v>-0.93728671340000003</c:v>
                </c:pt>
                <c:pt idx="473">
                  <c:v>-0.79323552379999995</c:v>
                </c:pt>
                <c:pt idx="474">
                  <c:v>-0.79323552379999995</c:v>
                </c:pt>
                <c:pt idx="475">
                  <c:v>-0.93728671340000003</c:v>
                </c:pt>
                <c:pt idx="476">
                  <c:v>-0.79323552379999995</c:v>
                </c:pt>
                <c:pt idx="477">
                  <c:v>-0.6491843343</c:v>
                </c:pt>
                <c:pt idx="478">
                  <c:v>-0.6491843343</c:v>
                </c:pt>
                <c:pt idx="479">
                  <c:v>-0.50513314480000004</c:v>
                </c:pt>
                <c:pt idx="480">
                  <c:v>-0.36108195520000003</c:v>
                </c:pt>
                <c:pt idx="481">
                  <c:v>-0.36108195520000003</c:v>
                </c:pt>
                <c:pt idx="482">
                  <c:v>-0.36108195520000003</c:v>
                </c:pt>
                <c:pt idx="483">
                  <c:v>-0.21703076569999999</c:v>
                </c:pt>
                <c:pt idx="484">
                  <c:v>-0.21703076569999999</c:v>
                </c:pt>
                <c:pt idx="485">
                  <c:v>-0.21703076569999999</c:v>
                </c:pt>
                <c:pt idx="486">
                  <c:v>-0.21703076569999999</c:v>
                </c:pt>
                <c:pt idx="487">
                  <c:v>-7.2979576150000003E-2</c:v>
                </c:pt>
                <c:pt idx="488">
                  <c:v>-7.2979576150000003E-2</c:v>
                </c:pt>
                <c:pt idx="489">
                  <c:v>-0.21703076569999999</c:v>
                </c:pt>
                <c:pt idx="490">
                  <c:v>-0.36108195520000003</c:v>
                </c:pt>
                <c:pt idx="491">
                  <c:v>-0.36108195520000003</c:v>
                </c:pt>
                <c:pt idx="492">
                  <c:v>-0.50513314480000004</c:v>
                </c:pt>
                <c:pt idx="493">
                  <c:v>-0.6491843343</c:v>
                </c:pt>
                <c:pt idx="494">
                  <c:v>-0.79323552379999995</c:v>
                </c:pt>
                <c:pt idx="495">
                  <c:v>-0.93728671340000003</c:v>
                </c:pt>
                <c:pt idx="496">
                  <c:v>-1.2253890919999999</c:v>
                </c:pt>
                <c:pt idx="497">
                  <c:v>-1.0813379030000001</c:v>
                </c:pt>
                <c:pt idx="498">
                  <c:v>-0.93728671340000003</c:v>
                </c:pt>
                <c:pt idx="499">
                  <c:v>-1.2253890919999999</c:v>
                </c:pt>
                <c:pt idx="500">
                  <c:v>-1.2253890919999999</c:v>
                </c:pt>
                <c:pt idx="501">
                  <c:v>-1.2253890919999999</c:v>
                </c:pt>
                <c:pt idx="502">
                  <c:v>-1.2253890919999999</c:v>
                </c:pt>
                <c:pt idx="503">
                  <c:v>-1.2253890919999999</c:v>
                </c:pt>
                <c:pt idx="504">
                  <c:v>-1.2253890919999999</c:v>
                </c:pt>
                <c:pt idx="505">
                  <c:v>-1.2253890919999999</c:v>
                </c:pt>
                <c:pt idx="506">
                  <c:v>-1.2253890919999999</c:v>
                </c:pt>
                <c:pt idx="507">
                  <c:v>-1.2253890919999999</c:v>
                </c:pt>
                <c:pt idx="508">
                  <c:v>-1.2253890919999999</c:v>
                </c:pt>
                <c:pt idx="509">
                  <c:v>-1.369440282</c:v>
                </c:pt>
                <c:pt idx="510">
                  <c:v>-1.369440282</c:v>
                </c:pt>
                <c:pt idx="511">
                  <c:v>-1.369440282</c:v>
                </c:pt>
                <c:pt idx="512">
                  <c:v>-1.369440282</c:v>
                </c:pt>
                <c:pt idx="513">
                  <c:v>-1.369440282</c:v>
                </c:pt>
                <c:pt idx="514">
                  <c:v>-1.369440282</c:v>
                </c:pt>
                <c:pt idx="515">
                  <c:v>-1.6575426609999999</c:v>
                </c:pt>
                <c:pt idx="516">
                  <c:v>-1.6575426609999999</c:v>
                </c:pt>
                <c:pt idx="517">
                  <c:v>-1.94564504</c:v>
                </c:pt>
                <c:pt idx="518">
                  <c:v>-1.94564504</c:v>
                </c:pt>
                <c:pt idx="519">
                  <c:v>-1.94564504</c:v>
                </c:pt>
                <c:pt idx="520">
                  <c:v>-2.0896962299999999</c:v>
                </c:pt>
                <c:pt idx="521">
                  <c:v>-2.0896962299999999</c:v>
                </c:pt>
                <c:pt idx="522">
                  <c:v>-2.0896962299999999</c:v>
                </c:pt>
                <c:pt idx="523">
                  <c:v>-2.3777986090000001</c:v>
                </c:pt>
                <c:pt idx="524">
                  <c:v>-2.3777986090000001</c:v>
                </c:pt>
                <c:pt idx="525">
                  <c:v>-2.3777986090000001</c:v>
                </c:pt>
                <c:pt idx="526">
                  <c:v>-2.3777986090000001</c:v>
                </c:pt>
                <c:pt idx="527">
                  <c:v>-2.3777986090000001</c:v>
                </c:pt>
                <c:pt idx="528">
                  <c:v>-2.3777986090000001</c:v>
                </c:pt>
                <c:pt idx="529">
                  <c:v>-2.3777986090000001</c:v>
                </c:pt>
                <c:pt idx="530">
                  <c:v>-2.3777986090000001</c:v>
                </c:pt>
                <c:pt idx="531">
                  <c:v>-2.3777986090000001</c:v>
                </c:pt>
                <c:pt idx="532">
                  <c:v>-2.3777986090000001</c:v>
                </c:pt>
                <c:pt idx="533">
                  <c:v>-2.2337474190000002</c:v>
                </c:pt>
                <c:pt idx="534">
                  <c:v>-2.2337474190000002</c:v>
                </c:pt>
                <c:pt idx="535">
                  <c:v>-2.2337474190000002</c:v>
                </c:pt>
                <c:pt idx="536">
                  <c:v>-2.2337474190000002</c:v>
                </c:pt>
                <c:pt idx="537">
                  <c:v>-2.0896962299999999</c:v>
                </c:pt>
                <c:pt idx="538">
                  <c:v>-2.3777986090000001</c:v>
                </c:pt>
                <c:pt idx="539">
                  <c:v>-2.3777986090000001</c:v>
                </c:pt>
                <c:pt idx="540">
                  <c:v>-2.3777986090000001</c:v>
                </c:pt>
                <c:pt idx="541">
                  <c:v>-2.3777986090000001</c:v>
                </c:pt>
                <c:pt idx="542">
                  <c:v>-2.3777986090000001</c:v>
                </c:pt>
                <c:pt idx="543">
                  <c:v>-2.5218497979999999</c:v>
                </c:pt>
                <c:pt idx="544">
                  <c:v>-2.6659009880000002</c:v>
                </c:pt>
                <c:pt idx="545">
                  <c:v>-2.809952177</c:v>
                </c:pt>
                <c:pt idx="546">
                  <c:v>-3.242105746</c:v>
                </c:pt>
                <c:pt idx="547">
                  <c:v>-3.242105746</c:v>
                </c:pt>
                <c:pt idx="548">
                  <c:v>-3.242105746</c:v>
                </c:pt>
                <c:pt idx="549">
                  <c:v>-3.674259315</c:v>
                </c:pt>
                <c:pt idx="550">
                  <c:v>-3.674259315</c:v>
                </c:pt>
                <c:pt idx="551">
                  <c:v>-3.8183105039999998</c:v>
                </c:pt>
                <c:pt idx="552">
                  <c:v>-3.8183105039999998</c:v>
                </c:pt>
                <c:pt idx="553">
                  <c:v>-4.106412883</c:v>
                </c:pt>
                <c:pt idx="554">
                  <c:v>-4.106412883</c:v>
                </c:pt>
                <c:pt idx="555">
                  <c:v>-4.106412883</c:v>
                </c:pt>
                <c:pt idx="556">
                  <c:v>-3.8183105039999998</c:v>
                </c:pt>
                <c:pt idx="557">
                  <c:v>-3.8183105039999998</c:v>
                </c:pt>
                <c:pt idx="558">
                  <c:v>-3.8183105039999998</c:v>
                </c:pt>
                <c:pt idx="559">
                  <c:v>-3.674259315</c:v>
                </c:pt>
                <c:pt idx="560">
                  <c:v>-3.3861569349999998</c:v>
                </c:pt>
                <c:pt idx="561">
                  <c:v>-3.242105746</c:v>
                </c:pt>
                <c:pt idx="562">
                  <c:v>-3.0980545560000001</c:v>
                </c:pt>
                <c:pt idx="563">
                  <c:v>-3.0980545560000001</c:v>
                </c:pt>
                <c:pt idx="564">
                  <c:v>-3.0980545560000001</c:v>
                </c:pt>
                <c:pt idx="565">
                  <c:v>-2.9540033669999999</c:v>
                </c:pt>
                <c:pt idx="566">
                  <c:v>-2.9540033669999999</c:v>
                </c:pt>
                <c:pt idx="567">
                  <c:v>-2.9540033669999999</c:v>
                </c:pt>
                <c:pt idx="568">
                  <c:v>-2.9540033669999999</c:v>
                </c:pt>
                <c:pt idx="569">
                  <c:v>-3.0980545560000001</c:v>
                </c:pt>
                <c:pt idx="570">
                  <c:v>-3.242105746</c:v>
                </c:pt>
                <c:pt idx="571">
                  <c:v>-3.242105746</c:v>
                </c:pt>
                <c:pt idx="572">
                  <c:v>-3.3861569349999998</c:v>
                </c:pt>
                <c:pt idx="573">
                  <c:v>-3.3861569349999998</c:v>
                </c:pt>
                <c:pt idx="574">
                  <c:v>-3.5302081250000001</c:v>
                </c:pt>
                <c:pt idx="575">
                  <c:v>-3.5302081250000001</c:v>
                </c:pt>
                <c:pt idx="576">
                  <c:v>-3.9623616940000002</c:v>
                </c:pt>
                <c:pt idx="577">
                  <c:v>-3.8183105039999998</c:v>
                </c:pt>
                <c:pt idx="578">
                  <c:v>-4.106412883</c:v>
                </c:pt>
                <c:pt idx="579">
                  <c:v>-4.106412883</c:v>
                </c:pt>
                <c:pt idx="580">
                  <c:v>-4.2504640729999998</c:v>
                </c:pt>
                <c:pt idx="581">
                  <c:v>-4.2504640729999998</c:v>
                </c:pt>
                <c:pt idx="582">
                  <c:v>-4.6826176410000002</c:v>
                </c:pt>
                <c:pt idx="583">
                  <c:v>-4.5385664520000004</c:v>
                </c:pt>
                <c:pt idx="584">
                  <c:v>-4.2504640729999998</c:v>
                </c:pt>
                <c:pt idx="585">
                  <c:v>-4.3945152619999996</c:v>
                </c:pt>
                <c:pt idx="586">
                  <c:v>-4.3945152619999996</c:v>
                </c:pt>
                <c:pt idx="587">
                  <c:v>-4.3945152619999996</c:v>
                </c:pt>
                <c:pt idx="588">
                  <c:v>-4.2504640729999998</c:v>
                </c:pt>
                <c:pt idx="589">
                  <c:v>-4.2504640729999998</c:v>
                </c:pt>
                <c:pt idx="590">
                  <c:v>-4.2504640729999998</c:v>
                </c:pt>
                <c:pt idx="591">
                  <c:v>-4.2504640729999998</c:v>
                </c:pt>
                <c:pt idx="592">
                  <c:v>-4.5385664520000004</c:v>
                </c:pt>
                <c:pt idx="593">
                  <c:v>-4.6368651999999999</c:v>
                </c:pt>
                <c:pt idx="594">
                  <c:v>-4.6368651999999999</c:v>
                </c:pt>
                <c:pt idx="595">
                  <c:v>-4.6368651999999999</c:v>
                </c:pt>
                <c:pt idx="596">
                  <c:v>-4.7088377179999998</c:v>
                </c:pt>
                <c:pt idx="597">
                  <c:v>-4.8527827529999996</c:v>
                </c:pt>
                <c:pt idx="598">
                  <c:v>-4.9247552710000004</c:v>
                </c:pt>
                <c:pt idx="599">
                  <c:v>-4.9967277890000004</c:v>
                </c:pt>
                <c:pt idx="600">
                  <c:v>-5.0687003060000002</c:v>
                </c:pt>
                <c:pt idx="601">
                  <c:v>-5.0687003060000002</c:v>
                </c:pt>
                <c:pt idx="602">
                  <c:v>-5.0687003060000002</c:v>
                </c:pt>
                <c:pt idx="603">
                  <c:v>-5.0687003060000002</c:v>
                </c:pt>
                <c:pt idx="604">
                  <c:v>-5.0687003060000002</c:v>
                </c:pt>
                <c:pt idx="605">
                  <c:v>-4.9967277890000004</c:v>
                </c:pt>
                <c:pt idx="606">
                  <c:v>-4.9967277890000004</c:v>
                </c:pt>
                <c:pt idx="607">
                  <c:v>-4.9247552710000004</c:v>
                </c:pt>
                <c:pt idx="608">
                  <c:v>-4.7808102349999997</c:v>
                </c:pt>
                <c:pt idx="609">
                  <c:v>-4.9967277890000004</c:v>
                </c:pt>
                <c:pt idx="610">
                  <c:v>-4.8527827529999996</c:v>
                </c:pt>
                <c:pt idx="611">
                  <c:v>-4.8527827529999996</c:v>
                </c:pt>
                <c:pt idx="612">
                  <c:v>-4.8527827529999996</c:v>
                </c:pt>
                <c:pt idx="613">
                  <c:v>-4.4929201650000001</c:v>
                </c:pt>
                <c:pt idx="614">
                  <c:v>-4.4929201650000001</c:v>
                </c:pt>
                <c:pt idx="615">
                  <c:v>-4.564892682</c:v>
                </c:pt>
                <c:pt idx="616">
                  <c:v>-4.4929201650000001</c:v>
                </c:pt>
                <c:pt idx="617">
                  <c:v>-4.4209476470000002</c:v>
                </c:pt>
                <c:pt idx="618">
                  <c:v>-4.6368651999999999</c:v>
                </c:pt>
                <c:pt idx="619">
                  <c:v>-4.564892682</c:v>
                </c:pt>
                <c:pt idx="620">
                  <c:v>-4.8527827529999996</c:v>
                </c:pt>
                <c:pt idx="621">
                  <c:v>-4.9967277890000004</c:v>
                </c:pt>
                <c:pt idx="622">
                  <c:v>-5.2846178589999999</c:v>
                </c:pt>
                <c:pt idx="623">
                  <c:v>-5.3565903769999998</c:v>
                </c:pt>
                <c:pt idx="624">
                  <c:v>-5.7884254830000001</c:v>
                </c:pt>
                <c:pt idx="625">
                  <c:v>-6.0763155539999998</c:v>
                </c:pt>
                <c:pt idx="626">
                  <c:v>-6.3642056250000003</c:v>
                </c:pt>
                <c:pt idx="627">
                  <c:v>-7.0119582840000003</c:v>
                </c:pt>
                <c:pt idx="628">
                  <c:v>-7.0839308010000002</c:v>
                </c:pt>
                <c:pt idx="629">
                  <c:v>-7.227875837</c:v>
                </c:pt>
                <c:pt idx="630">
                  <c:v>-7.5157659079999997</c:v>
                </c:pt>
                <c:pt idx="631">
                  <c:v>-7.5157659079999997</c:v>
                </c:pt>
                <c:pt idx="632">
                  <c:v>-7.4437933899999997</c:v>
                </c:pt>
                <c:pt idx="633">
                  <c:v>-7.0839308010000002</c:v>
                </c:pt>
                <c:pt idx="634">
                  <c:v>-7.0119582840000003</c:v>
                </c:pt>
                <c:pt idx="635">
                  <c:v>-6.2202605889999996</c:v>
                </c:pt>
                <c:pt idx="636">
                  <c:v>-6.0043430359999999</c:v>
                </c:pt>
                <c:pt idx="637">
                  <c:v>-5.4285628949999998</c:v>
                </c:pt>
                <c:pt idx="638">
                  <c:v>-5.3565903769999998</c:v>
                </c:pt>
                <c:pt idx="639">
                  <c:v>-4.7808102349999997</c:v>
                </c:pt>
                <c:pt idx="640">
                  <c:v>-4.3489751290000003</c:v>
                </c:pt>
                <c:pt idx="641">
                  <c:v>-3.845167505</c:v>
                </c:pt>
                <c:pt idx="642">
                  <c:v>-3.4853049170000001</c:v>
                </c:pt>
                <c:pt idx="643">
                  <c:v>-3.269387364</c:v>
                </c:pt>
                <c:pt idx="644">
                  <c:v>-3.1254423290000002</c:v>
                </c:pt>
                <c:pt idx="645">
                  <c:v>-3.0534698109999998</c:v>
                </c:pt>
                <c:pt idx="646">
                  <c:v>-3.0534698109999998</c:v>
                </c:pt>
                <c:pt idx="647">
                  <c:v>-3.557277435</c:v>
                </c:pt>
                <c:pt idx="648">
                  <c:v>-3.6292499519999999</c:v>
                </c:pt>
                <c:pt idx="649">
                  <c:v>-3.845167505</c:v>
                </c:pt>
                <c:pt idx="650">
                  <c:v>-4.3489751290000003</c:v>
                </c:pt>
                <c:pt idx="651">
                  <c:v>-4.8527827529999996</c:v>
                </c:pt>
                <c:pt idx="652">
                  <c:v>-5.5005354119999996</c:v>
                </c:pt>
                <c:pt idx="653">
                  <c:v>-6.1482880719999997</c:v>
                </c:pt>
                <c:pt idx="654">
                  <c:v>-6.7960407309999997</c:v>
                </c:pt>
                <c:pt idx="655">
                  <c:v>-7.227875837</c:v>
                </c:pt>
                <c:pt idx="656">
                  <c:v>-7.875628496</c:v>
                </c:pt>
                <c:pt idx="657">
                  <c:v>-8.2354910849999996</c:v>
                </c:pt>
                <c:pt idx="658">
                  <c:v>-8.595353673</c:v>
                </c:pt>
                <c:pt idx="659">
                  <c:v>-9.1711338139999992</c:v>
                </c:pt>
                <c:pt idx="660">
                  <c:v>-8.9552162610000003</c:v>
                </c:pt>
                <c:pt idx="661">
                  <c:v>-9.0271887789999994</c:v>
                </c:pt>
                <c:pt idx="662">
                  <c:v>-8.595353673</c:v>
                </c:pt>
                <c:pt idx="663">
                  <c:v>-8.3794361199999994</c:v>
                </c:pt>
                <c:pt idx="664">
                  <c:v>-7.6597109430000003</c:v>
                </c:pt>
                <c:pt idx="665">
                  <c:v>-6.6520956949999999</c:v>
                </c:pt>
                <c:pt idx="666">
                  <c:v>-6.0043430359999999</c:v>
                </c:pt>
                <c:pt idx="667">
                  <c:v>-5.2126453420000001</c:v>
                </c:pt>
                <c:pt idx="668">
                  <c:v>-4.9967277890000004</c:v>
                </c:pt>
                <c:pt idx="669">
                  <c:v>-4.1330575759999997</c:v>
                </c:pt>
                <c:pt idx="670">
                  <c:v>-3.6292499519999999</c:v>
                </c:pt>
                <c:pt idx="671">
                  <c:v>-3.3413598819999999</c:v>
                </c:pt>
                <c:pt idx="672">
                  <c:v>-3.0534698109999998</c:v>
                </c:pt>
                <c:pt idx="673">
                  <c:v>-2.6936072219999998</c:v>
                </c:pt>
                <c:pt idx="674">
                  <c:v>-2.909524776</c:v>
                </c:pt>
                <c:pt idx="675">
                  <c:v>-2.9814972929999999</c:v>
                </c:pt>
                <c:pt idx="676">
                  <c:v>-3.197414846</c:v>
                </c:pt>
                <c:pt idx="677">
                  <c:v>-3.4853049170000001</c:v>
                </c:pt>
                <c:pt idx="678">
                  <c:v>-4.1330575759999997</c:v>
                </c:pt>
                <c:pt idx="679">
                  <c:v>-4.7808102349999997</c:v>
                </c:pt>
                <c:pt idx="680">
                  <c:v>-5.6444804480000004</c:v>
                </c:pt>
                <c:pt idx="681">
                  <c:v>-6.0763155539999998</c:v>
                </c:pt>
                <c:pt idx="682">
                  <c:v>-6.7240682129999998</c:v>
                </c:pt>
                <c:pt idx="683">
                  <c:v>-7.1559033190000001</c:v>
                </c:pt>
                <c:pt idx="684">
                  <c:v>-7.8036559780000001</c:v>
                </c:pt>
                <c:pt idx="685">
                  <c:v>-8.5233811549999992</c:v>
                </c:pt>
                <c:pt idx="686">
                  <c:v>-8.8832437439999996</c:v>
                </c:pt>
                <c:pt idx="687">
                  <c:v>-9.0271887789999994</c:v>
                </c:pt>
                <c:pt idx="688">
                  <c:v>-9.0271887789999994</c:v>
                </c:pt>
                <c:pt idx="689">
                  <c:v>-9.0991612970000002</c:v>
                </c:pt>
                <c:pt idx="690">
                  <c:v>-9.0991612970000002</c:v>
                </c:pt>
                <c:pt idx="691">
                  <c:v>-8.5233811549999992</c:v>
                </c:pt>
                <c:pt idx="692">
                  <c:v>-8.3074636020000003</c:v>
                </c:pt>
                <c:pt idx="693">
                  <c:v>-7.947601014</c:v>
                </c:pt>
                <c:pt idx="694">
                  <c:v>-7.3718208719999998</c:v>
                </c:pt>
                <c:pt idx="695">
                  <c:v>-7.0119582840000003</c:v>
                </c:pt>
                <c:pt idx="696">
                  <c:v>-6.2202605889999996</c:v>
                </c:pt>
                <c:pt idx="697">
                  <c:v>-5.5725079300000004</c:v>
                </c:pt>
                <c:pt idx="698">
                  <c:v>-4.9967277890000004</c:v>
                </c:pt>
                <c:pt idx="699">
                  <c:v>-4.1665605729999999</c:v>
                </c:pt>
                <c:pt idx="700">
                  <c:v>-3.9669017179999999</c:v>
                </c:pt>
                <c:pt idx="701">
                  <c:v>-3.5180068100000002</c:v>
                </c:pt>
                <c:pt idx="702">
                  <c:v>-3.3897511210000002</c:v>
                </c:pt>
                <c:pt idx="703">
                  <c:v>-3.2614954329999999</c:v>
                </c:pt>
                <c:pt idx="704">
                  <c:v>-3.4538789649999999</c:v>
                </c:pt>
                <c:pt idx="705">
                  <c:v>-3.7103903420000002</c:v>
                </c:pt>
                <c:pt idx="706">
                  <c:v>-4.0310295619999996</c:v>
                </c:pt>
                <c:pt idx="707">
                  <c:v>-4.351668782</c:v>
                </c:pt>
                <c:pt idx="708">
                  <c:v>-4.9929472229999998</c:v>
                </c:pt>
                <c:pt idx="709">
                  <c:v>-5.2494585989999996</c:v>
                </c:pt>
                <c:pt idx="710">
                  <c:v>-5.954864884</c:v>
                </c:pt>
                <c:pt idx="711">
                  <c:v>-6.6602711680000004</c:v>
                </c:pt>
                <c:pt idx="712">
                  <c:v>-6.9809103889999999</c:v>
                </c:pt>
                <c:pt idx="713">
                  <c:v>-7.2374217649999997</c:v>
                </c:pt>
                <c:pt idx="714">
                  <c:v>-7.6221888289999997</c:v>
                </c:pt>
                <c:pt idx="715">
                  <c:v>-8.1993394259999999</c:v>
                </c:pt>
                <c:pt idx="716">
                  <c:v>-8.5199786460000002</c:v>
                </c:pt>
                <c:pt idx="717">
                  <c:v>-8.5841064899999999</c:v>
                </c:pt>
                <c:pt idx="718">
                  <c:v>-8.3917229580000008</c:v>
                </c:pt>
                <c:pt idx="719">
                  <c:v>-8.1993394259999999</c:v>
                </c:pt>
                <c:pt idx="720">
                  <c:v>-8.1352115820000002</c:v>
                </c:pt>
                <c:pt idx="721">
                  <c:v>-8.0069558940000007</c:v>
                </c:pt>
                <c:pt idx="722">
                  <c:v>-7.6221888289999997</c:v>
                </c:pt>
                <c:pt idx="723">
                  <c:v>-7.365677453</c:v>
                </c:pt>
                <c:pt idx="724">
                  <c:v>-6.8526547009999996</c:v>
                </c:pt>
                <c:pt idx="725">
                  <c:v>-6.5961433239999998</c:v>
                </c:pt>
                <c:pt idx="726">
                  <c:v>-5.954864884</c:v>
                </c:pt>
                <c:pt idx="727">
                  <c:v>-5.5700978189999999</c:v>
                </c:pt>
                <c:pt idx="728">
                  <c:v>-5.2494585989999996</c:v>
                </c:pt>
                <c:pt idx="729">
                  <c:v>-4.8005636909999998</c:v>
                </c:pt>
                <c:pt idx="730">
                  <c:v>-4.4157966259999997</c:v>
                </c:pt>
                <c:pt idx="731">
                  <c:v>-4.3523832990000004</c:v>
                </c:pt>
                <c:pt idx="732">
                  <c:v>-4.2616992629999997</c:v>
                </c:pt>
                <c:pt idx="733">
                  <c:v>-4.2616992629999997</c:v>
                </c:pt>
                <c:pt idx="734">
                  <c:v>-4.4430673340000002</c:v>
                </c:pt>
                <c:pt idx="735">
                  <c:v>-4.6244354059999999</c:v>
                </c:pt>
                <c:pt idx="736">
                  <c:v>-5.077855585</c:v>
                </c:pt>
                <c:pt idx="737">
                  <c:v>-5.3499076920000004</c:v>
                </c:pt>
                <c:pt idx="738">
                  <c:v>-5.531275763</c:v>
                </c:pt>
                <c:pt idx="739">
                  <c:v>-5.9846959420000001</c:v>
                </c:pt>
                <c:pt idx="740">
                  <c:v>-6.2567480489999996</c:v>
                </c:pt>
                <c:pt idx="741">
                  <c:v>-6.8008522640000004</c:v>
                </c:pt>
                <c:pt idx="742">
                  <c:v>-7.0729043709999999</c:v>
                </c:pt>
                <c:pt idx="743">
                  <c:v>-7.3449564780000003</c:v>
                </c:pt>
                <c:pt idx="744">
                  <c:v>-7.6170085859999999</c:v>
                </c:pt>
                <c:pt idx="745">
                  <c:v>-7.7076926209999996</c:v>
                </c:pt>
                <c:pt idx="746">
                  <c:v>-8.0704287640000008</c:v>
                </c:pt>
                <c:pt idx="747">
                  <c:v>-8.0704287640000008</c:v>
                </c:pt>
                <c:pt idx="748">
                  <c:v>-7.9797447290000001</c:v>
                </c:pt>
                <c:pt idx="749">
                  <c:v>-7.52632455</c:v>
                </c:pt>
                <c:pt idx="750">
                  <c:v>-7.2542724429999996</c:v>
                </c:pt>
                <c:pt idx="751">
                  <c:v>-6.9822203350000001</c:v>
                </c:pt>
                <c:pt idx="752">
                  <c:v>-6.7101682279999997</c:v>
                </c:pt>
                <c:pt idx="753">
                  <c:v>-6.7101682279999997</c:v>
                </c:pt>
                <c:pt idx="754">
                  <c:v>-6.4381161210000002</c:v>
                </c:pt>
                <c:pt idx="755">
                  <c:v>-6.2567480489999996</c:v>
                </c:pt>
                <c:pt idx="756">
                  <c:v>-6.2567480489999996</c:v>
                </c:pt>
                <c:pt idx="757">
                  <c:v>-6.075379978</c:v>
                </c:pt>
                <c:pt idx="758">
                  <c:v>-5.8940119060000002</c:v>
                </c:pt>
                <c:pt idx="759">
                  <c:v>-5.6219597989999999</c:v>
                </c:pt>
                <c:pt idx="760">
                  <c:v>-5.2592236559999996</c:v>
                </c:pt>
                <c:pt idx="761">
                  <c:v>-5.2592236559999996</c:v>
                </c:pt>
                <c:pt idx="762">
                  <c:v>-5.2592236559999996</c:v>
                </c:pt>
                <c:pt idx="763">
                  <c:v>-5.3499076920000004</c:v>
                </c:pt>
                <c:pt idx="764">
                  <c:v>-5.531275763</c:v>
                </c:pt>
                <c:pt idx="765">
                  <c:v>-6.1660640139999998</c:v>
                </c:pt>
                <c:pt idx="766">
                  <c:v>-6.1660640139999998</c:v>
                </c:pt>
                <c:pt idx="767">
                  <c:v>-6.2567480489999996</c:v>
                </c:pt>
                <c:pt idx="768">
                  <c:v>-6.6194841919999998</c:v>
                </c:pt>
                <c:pt idx="769">
                  <c:v>-6.8915363000000003</c:v>
                </c:pt>
                <c:pt idx="770">
                  <c:v>-7.0729043709999999</c:v>
                </c:pt>
                <c:pt idx="771">
                  <c:v>-7.0729043709999999</c:v>
                </c:pt>
                <c:pt idx="772">
                  <c:v>-7.2542724429999996</c:v>
                </c:pt>
                <c:pt idx="773">
                  <c:v>-7.3449564780000003</c:v>
                </c:pt>
                <c:pt idx="774">
                  <c:v>-7.4356405140000001</c:v>
                </c:pt>
                <c:pt idx="775">
                  <c:v>-7.52632455</c:v>
                </c:pt>
                <c:pt idx="776">
                  <c:v>-7.7076926209999996</c:v>
                </c:pt>
                <c:pt idx="777">
                  <c:v>-7.7076926209999996</c:v>
                </c:pt>
                <c:pt idx="778">
                  <c:v>-7.6170085859999999</c:v>
                </c:pt>
                <c:pt idx="779">
                  <c:v>-7.52632455</c:v>
                </c:pt>
                <c:pt idx="780">
                  <c:v>-7.4356405140000001</c:v>
                </c:pt>
                <c:pt idx="781">
                  <c:v>-7.4356405140000001</c:v>
                </c:pt>
                <c:pt idx="782">
                  <c:v>-7.3449564780000003</c:v>
                </c:pt>
                <c:pt idx="783">
                  <c:v>-7.2542724429999996</c:v>
                </c:pt>
                <c:pt idx="784">
                  <c:v>-6.8915363000000003</c:v>
                </c:pt>
                <c:pt idx="785">
                  <c:v>-6.8915363000000003</c:v>
                </c:pt>
                <c:pt idx="786">
                  <c:v>-6.7101682279999997</c:v>
                </c:pt>
                <c:pt idx="787">
                  <c:v>-6.7101682279999997</c:v>
                </c:pt>
                <c:pt idx="788">
                  <c:v>-6.4381161210000002</c:v>
                </c:pt>
                <c:pt idx="789">
                  <c:v>-6.2567480489999996</c:v>
                </c:pt>
                <c:pt idx="790">
                  <c:v>-6.075379978</c:v>
                </c:pt>
                <c:pt idx="791">
                  <c:v>-6.075379978</c:v>
                </c:pt>
                <c:pt idx="792">
                  <c:v>-5.8033278709999996</c:v>
                </c:pt>
                <c:pt idx="793">
                  <c:v>-5.6219597989999999</c:v>
                </c:pt>
                <c:pt idx="794">
                  <c:v>-5.8940119060000002</c:v>
                </c:pt>
                <c:pt idx="795">
                  <c:v>-6.1660640139999998</c:v>
                </c:pt>
                <c:pt idx="796">
                  <c:v>-6.3474320850000003</c:v>
                </c:pt>
                <c:pt idx="797">
                  <c:v>-6.3474320850000003</c:v>
                </c:pt>
                <c:pt idx="798">
                  <c:v>-6.6194841919999998</c:v>
                </c:pt>
                <c:pt idx="799">
                  <c:v>-6.7101682279999997</c:v>
                </c:pt>
                <c:pt idx="800">
                  <c:v>-6.9822203350000001</c:v>
                </c:pt>
                <c:pt idx="801">
                  <c:v>-7.1635884069999998</c:v>
                </c:pt>
                <c:pt idx="802">
                  <c:v>-7.1635884069999998</c:v>
                </c:pt>
                <c:pt idx="803">
                  <c:v>-7.1635884069999998</c:v>
                </c:pt>
                <c:pt idx="804">
                  <c:v>-7.1635884069999998</c:v>
                </c:pt>
                <c:pt idx="805">
                  <c:v>-7.1635884069999998</c:v>
                </c:pt>
                <c:pt idx="806">
                  <c:v>-7.2542724429999996</c:v>
                </c:pt>
                <c:pt idx="807">
                  <c:v>-7.52632455</c:v>
                </c:pt>
                <c:pt idx="808">
                  <c:v>-7.4356405140000001</c:v>
                </c:pt>
                <c:pt idx="809">
                  <c:v>-7.4356405140000001</c:v>
                </c:pt>
                <c:pt idx="810">
                  <c:v>-7.4356405140000001</c:v>
                </c:pt>
                <c:pt idx="811">
                  <c:v>-6.9822203350000001</c:v>
                </c:pt>
                <c:pt idx="812">
                  <c:v>-6.8915363000000003</c:v>
                </c:pt>
                <c:pt idx="813">
                  <c:v>-6.8915363000000003</c:v>
                </c:pt>
                <c:pt idx="814">
                  <c:v>-6.8915363000000003</c:v>
                </c:pt>
                <c:pt idx="815">
                  <c:v>-7.0729043709999999</c:v>
                </c:pt>
                <c:pt idx="816">
                  <c:v>-6.7101682279999997</c:v>
                </c:pt>
                <c:pt idx="817">
                  <c:v>-6.6194841919999998</c:v>
                </c:pt>
                <c:pt idx="818">
                  <c:v>-6.6194841919999998</c:v>
                </c:pt>
                <c:pt idx="819">
                  <c:v>-6.1660640139999998</c:v>
                </c:pt>
                <c:pt idx="820">
                  <c:v>-5.8033278709999996</c:v>
                </c:pt>
                <c:pt idx="821">
                  <c:v>-5.8033278709999996</c:v>
                </c:pt>
                <c:pt idx="822">
                  <c:v>-5.6219597989999999</c:v>
                </c:pt>
                <c:pt idx="823">
                  <c:v>-5.4405917280000002</c:v>
                </c:pt>
                <c:pt idx="824">
                  <c:v>-5.2592236559999996</c:v>
                </c:pt>
                <c:pt idx="825">
                  <c:v>-5.2592236559999996</c:v>
                </c:pt>
                <c:pt idx="826">
                  <c:v>-5.531275763</c:v>
                </c:pt>
                <c:pt idx="827">
                  <c:v>-5.8033278709999996</c:v>
                </c:pt>
                <c:pt idx="828">
                  <c:v>-5.8033278709999996</c:v>
                </c:pt>
                <c:pt idx="829">
                  <c:v>-6.2567480489999996</c:v>
                </c:pt>
                <c:pt idx="830">
                  <c:v>-6.3474320850000003</c:v>
                </c:pt>
                <c:pt idx="831">
                  <c:v>-6.7101682279999997</c:v>
                </c:pt>
                <c:pt idx="832">
                  <c:v>-6.8008522640000004</c:v>
                </c:pt>
                <c:pt idx="833">
                  <c:v>-7.0729043709999999</c:v>
                </c:pt>
                <c:pt idx="834">
                  <c:v>-7.2542724429999996</c:v>
                </c:pt>
                <c:pt idx="835">
                  <c:v>-7.52632455</c:v>
                </c:pt>
                <c:pt idx="836">
                  <c:v>-7.8890606930000002</c:v>
                </c:pt>
                <c:pt idx="837">
                  <c:v>-8.1611127999999997</c:v>
                </c:pt>
                <c:pt idx="838">
                  <c:v>-8.4331649070000001</c:v>
                </c:pt>
                <c:pt idx="839">
                  <c:v>-8.4331649070000001</c:v>
                </c:pt>
                <c:pt idx="840">
                  <c:v>-8.7052170150000006</c:v>
                </c:pt>
                <c:pt idx="841">
                  <c:v>-8.5238489430000008</c:v>
                </c:pt>
                <c:pt idx="842">
                  <c:v>-8.3424808719999994</c:v>
                </c:pt>
                <c:pt idx="843">
                  <c:v>-8.0704287640000008</c:v>
                </c:pt>
                <c:pt idx="844">
                  <c:v>-7.8890606930000002</c:v>
                </c:pt>
                <c:pt idx="845">
                  <c:v>-7.6170085859999999</c:v>
                </c:pt>
                <c:pt idx="846">
                  <c:v>-7.52632455</c:v>
                </c:pt>
                <c:pt idx="847">
                  <c:v>-6.9822203350000001</c:v>
                </c:pt>
                <c:pt idx="848">
                  <c:v>-6.6194841919999998</c:v>
                </c:pt>
                <c:pt idx="849">
                  <c:v>-6.4381161210000002</c:v>
                </c:pt>
                <c:pt idx="850">
                  <c:v>-6.075379978</c:v>
                </c:pt>
                <c:pt idx="851">
                  <c:v>-5.8033278709999996</c:v>
                </c:pt>
                <c:pt idx="852">
                  <c:v>-5.8033278709999996</c:v>
                </c:pt>
                <c:pt idx="853">
                  <c:v>-5.531275763</c:v>
                </c:pt>
                <c:pt idx="854">
                  <c:v>-5.1685396199999998</c:v>
                </c:pt>
                <c:pt idx="855">
                  <c:v>-5.1685396199999998</c:v>
                </c:pt>
                <c:pt idx="856">
                  <c:v>-5.1685396199999998</c:v>
                </c:pt>
                <c:pt idx="857">
                  <c:v>-5.2592236559999996</c:v>
                </c:pt>
                <c:pt idx="858">
                  <c:v>-5.4405917280000002</c:v>
                </c:pt>
                <c:pt idx="859">
                  <c:v>-5.7126438349999997</c:v>
                </c:pt>
                <c:pt idx="860">
                  <c:v>-5.8033278709999996</c:v>
                </c:pt>
                <c:pt idx="861">
                  <c:v>-6.2567480489999996</c:v>
                </c:pt>
                <c:pt idx="862">
                  <c:v>-6.7101682279999997</c:v>
                </c:pt>
                <c:pt idx="863">
                  <c:v>-7.3449564780000003</c:v>
                </c:pt>
                <c:pt idx="864">
                  <c:v>-7.6170085859999999</c:v>
                </c:pt>
                <c:pt idx="865">
                  <c:v>-7.8890606930000002</c:v>
                </c:pt>
                <c:pt idx="866">
                  <c:v>-8.3424808719999994</c:v>
                </c:pt>
                <c:pt idx="867">
                  <c:v>-8.7052170150000006</c:v>
                </c:pt>
                <c:pt idx="868">
                  <c:v>-8.8865850860000002</c:v>
                </c:pt>
                <c:pt idx="869">
                  <c:v>-9.521373337</c:v>
                </c:pt>
                <c:pt idx="870">
                  <c:v>-9.8841094799999993</c:v>
                </c:pt>
                <c:pt idx="871">
                  <c:v>-9.8841094799999993</c:v>
                </c:pt>
                <c:pt idx="872">
                  <c:v>-9.8841094799999993</c:v>
                </c:pt>
                <c:pt idx="873">
                  <c:v>-9.4306893009999992</c:v>
                </c:pt>
                <c:pt idx="874">
                  <c:v>-8.9772691219999992</c:v>
                </c:pt>
                <c:pt idx="875">
                  <c:v>-8.7052170150000006</c:v>
                </c:pt>
                <c:pt idx="876">
                  <c:v>-8.1611127999999997</c:v>
                </c:pt>
                <c:pt idx="877">
                  <c:v>-7.9797447290000001</c:v>
                </c:pt>
                <c:pt idx="878">
                  <c:v>-7.4356405140000001</c:v>
                </c:pt>
                <c:pt idx="879">
                  <c:v>-7.2542724429999996</c:v>
                </c:pt>
                <c:pt idx="880">
                  <c:v>-6.4381161210000002</c:v>
                </c:pt>
                <c:pt idx="881">
                  <c:v>-6.3474320850000003</c:v>
                </c:pt>
                <c:pt idx="882">
                  <c:v>-5.7126438349999997</c:v>
                </c:pt>
                <c:pt idx="883">
                  <c:v>-5.077855585</c:v>
                </c:pt>
                <c:pt idx="884">
                  <c:v>-4.4430673340000002</c:v>
                </c:pt>
                <c:pt idx="885">
                  <c:v>-3.8989631199999999</c:v>
                </c:pt>
                <c:pt idx="886">
                  <c:v>-3.626911013</c:v>
                </c:pt>
                <c:pt idx="887">
                  <c:v>-3.626911013</c:v>
                </c:pt>
                <c:pt idx="888">
                  <c:v>-4.7995028499999997</c:v>
                </c:pt>
                <c:pt idx="889">
                  <c:v>-5.1226350470000002</c:v>
                </c:pt>
                <c:pt idx="890">
                  <c:v>-5.1226350470000002</c:v>
                </c:pt>
                <c:pt idx="891">
                  <c:v>-5.7688994400000002</c:v>
                </c:pt>
                <c:pt idx="892">
                  <c:v>-6.3343807849999996</c:v>
                </c:pt>
                <c:pt idx="893">
                  <c:v>-7.1422112770000004</c:v>
                </c:pt>
                <c:pt idx="894">
                  <c:v>-6.6575129820000001</c:v>
                </c:pt>
                <c:pt idx="895">
                  <c:v>-5.6073333420000004</c:v>
                </c:pt>
                <c:pt idx="896">
                  <c:v>-5.7688994400000002</c:v>
                </c:pt>
                <c:pt idx="897">
                  <c:v>-5.0418519970000002</c:v>
                </c:pt>
                <c:pt idx="898">
                  <c:v>-3.9916723570000001</c:v>
                </c:pt>
                <c:pt idx="899">
                  <c:v>-3.9108893079999998</c:v>
                </c:pt>
                <c:pt idx="900">
                  <c:v>-6.5767299320000001</c:v>
                </c:pt>
                <c:pt idx="901">
                  <c:v>-8.8386553110000001</c:v>
                </c:pt>
                <c:pt idx="902">
                  <c:v>-9.4041366550000003</c:v>
                </c:pt>
                <c:pt idx="903">
                  <c:v>-8.9194383599999991</c:v>
                </c:pt>
                <c:pt idx="904">
                  <c:v>-7.9500417690000003</c:v>
                </c:pt>
              </c:numCache>
            </c:numRef>
          </c:yVal>
          <c:smooth val="1"/>
        </c:ser>
        <c:dLbls>
          <c:showLegendKey val="0"/>
          <c:showVal val="0"/>
          <c:showCatName val="0"/>
          <c:showSerName val="0"/>
          <c:showPercent val="0"/>
          <c:showBubbleSize val="0"/>
        </c:dLbls>
        <c:axId val="471302608"/>
        <c:axId val="471301488"/>
      </c:scatterChart>
      <c:valAx>
        <c:axId val="471302608"/>
        <c:scaling>
          <c:orientation val="minMax"/>
          <c:max val="2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71301488"/>
        <c:crosses val="autoZero"/>
        <c:crossBetween val="midCat"/>
      </c:valAx>
      <c:valAx>
        <c:axId val="471301488"/>
        <c:scaling>
          <c:orientation val="minMax"/>
          <c:max val="10"/>
          <c:min val="-11"/>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7130260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6.5930473725749311E-2"/>
          <c:y val="0.12271295397043072"/>
          <c:w val="0.88549143769616212"/>
          <c:h val="0.84089334169754615"/>
        </c:manualLayout>
      </c:layout>
      <c:scatterChart>
        <c:scatterStyle val="smoothMarker"/>
        <c:varyColors val="0"/>
        <c:ser>
          <c:idx val="0"/>
          <c:order val="0"/>
          <c:tx>
            <c:strRef>
              <c:f>'Heave #1'!$K$1</c:f>
              <c:strCache>
                <c:ptCount val="1"/>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strRef>
              <c:f>'Heave #1'!$I$2:$I$363</c:f>
              <c:strCache>
                <c:ptCount val="360"/>
                <c:pt idx="0">
                  <c:v>T(0)</c:v>
                </c:pt>
                <c:pt idx="1">
                  <c:v>0</c:v>
                </c:pt>
                <c:pt idx="2">
                  <c:v>0.057</c:v>
                </c:pt>
                <c:pt idx="3">
                  <c:v>0.113</c:v>
                </c:pt>
                <c:pt idx="4">
                  <c:v>0.168</c:v>
                </c:pt>
                <c:pt idx="5">
                  <c:v>0.225</c:v>
                </c:pt>
                <c:pt idx="6">
                  <c:v>0.281</c:v>
                </c:pt>
                <c:pt idx="7">
                  <c:v>0.336</c:v>
                </c:pt>
                <c:pt idx="8">
                  <c:v>0.393</c:v>
                </c:pt>
                <c:pt idx="9">
                  <c:v>0.449</c:v>
                </c:pt>
                <c:pt idx="10">
                  <c:v>0.504</c:v>
                </c:pt>
                <c:pt idx="11">
                  <c:v>0.561</c:v>
                </c:pt>
                <c:pt idx="12">
                  <c:v>0.617</c:v>
                </c:pt>
                <c:pt idx="13">
                  <c:v>0.672</c:v>
                </c:pt>
                <c:pt idx="14">
                  <c:v>0.729</c:v>
                </c:pt>
                <c:pt idx="15">
                  <c:v>0.785</c:v>
                </c:pt>
                <c:pt idx="16">
                  <c:v>0.84</c:v>
                </c:pt>
                <c:pt idx="17">
                  <c:v>0.896</c:v>
                </c:pt>
                <c:pt idx="18">
                  <c:v>0.953</c:v>
                </c:pt>
                <c:pt idx="19">
                  <c:v>1.008</c:v>
                </c:pt>
                <c:pt idx="20">
                  <c:v>1.064</c:v>
                </c:pt>
                <c:pt idx="21">
                  <c:v>1.12</c:v>
                </c:pt>
                <c:pt idx="22">
                  <c:v>1.176</c:v>
                </c:pt>
                <c:pt idx="23">
                  <c:v>1.232</c:v>
                </c:pt>
                <c:pt idx="24">
                  <c:v>1.288</c:v>
                </c:pt>
                <c:pt idx="25">
                  <c:v>1.344</c:v>
                </c:pt>
                <c:pt idx="26">
                  <c:v>1.4</c:v>
                </c:pt>
                <c:pt idx="27">
                  <c:v>1.456</c:v>
                </c:pt>
                <c:pt idx="28">
                  <c:v>1.512</c:v>
                </c:pt>
                <c:pt idx="29">
                  <c:v>1.568</c:v>
                </c:pt>
                <c:pt idx="30">
                  <c:v>1.624</c:v>
                </c:pt>
                <c:pt idx="31">
                  <c:v>1.68</c:v>
                </c:pt>
                <c:pt idx="32">
                  <c:v>1.736</c:v>
                </c:pt>
                <c:pt idx="33">
                  <c:v>1.791</c:v>
                </c:pt>
                <c:pt idx="34">
                  <c:v>1.848</c:v>
                </c:pt>
                <c:pt idx="35">
                  <c:v>1.904</c:v>
                </c:pt>
                <c:pt idx="36">
                  <c:v>1.959</c:v>
                </c:pt>
                <c:pt idx="37">
                  <c:v>2.016</c:v>
                </c:pt>
                <c:pt idx="38">
                  <c:v>2.072</c:v>
                </c:pt>
                <c:pt idx="39">
                  <c:v>2.128</c:v>
                </c:pt>
                <c:pt idx="40">
                  <c:v>2.184</c:v>
                </c:pt>
                <c:pt idx="41">
                  <c:v>2.24</c:v>
                </c:pt>
                <c:pt idx="42">
                  <c:v>2.296</c:v>
                </c:pt>
                <c:pt idx="43">
                  <c:v>2.352</c:v>
                </c:pt>
                <c:pt idx="44">
                  <c:v>2.408</c:v>
                </c:pt>
                <c:pt idx="45">
                  <c:v>2.464</c:v>
                </c:pt>
                <c:pt idx="46">
                  <c:v>2.52</c:v>
                </c:pt>
                <c:pt idx="47">
                  <c:v>2.576</c:v>
                </c:pt>
                <c:pt idx="48">
                  <c:v>2.632</c:v>
                </c:pt>
                <c:pt idx="49">
                  <c:v>2.687</c:v>
                </c:pt>
                <c:pt idx="50">
                  <c:v>2.744</c:v>
                </c:pt>
                <c:pt idx="51">
                  <c:v>2.8</c:v>
                </c:pt>
                <c:pt idx="52">
                  <c:v>2.855</c:v>
                </c:pt>
                <c:pt idx="53">
                  <c:v>2.912</c:v>
                </c:pt>
                <c:pt idx="54">
                  <c:v>2.968</c:v>
                </c:pt>
                <c:pt idx="55">
                  <c:v>3.024</c:v>
                </c:pt>
                <c:pt idx="56">
                  <c:v>3.08</c:v>
                </c:pt>
                <c:pt idx="57">
                  <c:v>3.136</c:v>
                </c:pt>
                <c:pt idx="58">
                  <c:v>3.192</c:v>
                </c:pt>
                <c:pt idx="59">
                  <c:v>3.248</c:v>
                </c:pt>
                <c:pt idx="60">
                  <c:v>3.304</c:v>
                </c:pt>
                <c:pt idx="61">
                  <c:v>3.36</c:v>
                </c:pt>
                <c:pt idx="62">
                  <c:v>3.416</c:v>
                </c:pt>
                <c:pt idx="63">
                  <c:v>3.472</c:v>
                </c:pt>
                <c:pt idx="64">
                  <c:v>3.528</c:v>
                </c:pt>
                <c:pt idx="65">
                  <c:v>3.584</c:v>
                </c:pt>
                <c:pt idx="66">
                  <c:v>3.64</c:v>
                </c:pt>
                <c:pt idx="67">
                  <c:v>3.696</c:v>
                </c:pt>
                <c:pt idx="68">
                  <c:v>3.752</c:v>
                </c:pt>
                <c:pt idx="69">
                  <c:v>3.808</c:v>
                </c:pt>
                <c:pt idx="70">
                  <c:v>3.864</c:v>
                </c:pt>
                <c:pt idx="71">
                  <c:v>3.92</c:v>
                </c:pt>
                <c:pt idx="72">
                  <c:v>3.976</c:v>
                </c:pt>
                <c:pt idx="73">
                  <c:v>4.032</c:v>
                </c:pt>
                <c:pt idx="74">
                  <c:v>4.087</c:v>
                </c:pt>
                <c:pt idx="75">
                  <c:v>4.144</c:v>
                </c:pt>
                <c:pt idx="76">
                  <c:v>4.2</c:v>
                </c:pt>
                <c:pt idx="77">
                  <c:v>4.255</c:v>
                </c:pt>
                <c:pt idx="78">
                  <c:v>4.312</c:v>
                </c:pt>
                <c:pt idx="79">
                  <c:v>4.368</c:v>
                </c:pt>
                <c:pt idx="80">
                  <c:v>4.423</c:v>
                </c:pt>
                <c:pt idx="81">
                  <c:v>4.479</c:v>
                </c:pt>
                <c:pt idx="82">
                  <c:v>4.536</c:v>
                </c:pt>
                <c:pt idx="83">
                  <c:v>4.592</c:v>
                </c:pt>
                <c:pt idx="84">
                  <c:v>4.647</c:v>
                </c:pt>
                <c:pt idx="85">
                  <c:v>4.704</c:v>
                </c:pt>
                <c:pt idx="86">
                  <c:v>4.76</c:v>
                </c:pt>
                <c:pt idx="87">
                  <c:v>4.815</c:v>
                </c:pt>
                <c:pt idx="88">
                  <c:v>4.872</c:v>
                </c:pt>
                <c:pt idx="89">
                  <c:v>4.928</c:v>
                </c:pt>
                <c:pt idx="90">
                  <c:v>4.983</c:v>
                </c:pt>
                <c:pt idx="91">
                  <c:v>5.04</c:v>
                </c:pt>
                <c:pt idx="92">
                  <c:v>5.096</c:v>
                </c:pt>
                <c:pt idx="93">
                  <c:v>5.151</c:v>
                </c:pt>
                <c:pt idx="94">
                  <c:v>5.208</c:v>
                </c:pt>
                <c:pt idx="95">
                  <c:v>5.264</c:v>
                </c:pt>
                <c:pt idx="96">
                  <c:v>5.319</c:v>
                </c:pt>
                <c:pt idx="97">
                  <c:v>5.375</c:v>
                </c:pt>
                <c:pt idx="98">
                  <c:v>5.432</c:v>
                </c:pt>
                <c:pt idx="99">
                  <c:v>5.487</c:v>
                </c:pt>
                <c:pt idx="100">
                  <c:v>5.543</c:v>
                </c:pt>
                <c:pt idx="101">
                  <c:v>5.6</c:v>
                </c:pt>
                <c:pt idx="102">
                  <c:v>5.655</c:v>
                </c:pt>
                <c:pt idx="103">
                  <c:v>5.711</c:v>
                </c:pt>
                <c:pt idx="104">
                  <c:v>5.768</c:v>
                </c:pt>
                <c:pt idx="105">
                  <c:v>5.823</c:v>
                </c:pt>
                <c:pt idx="106">
                  <c:v>5.879</c:v>
                </c:pt>
                <c:pt idx="107">
                  <c:v>5.936</c:v>
                </c:pt>
                <c:pt idx="108">
                  <c:v>5.991</c:v>
                </c:pt>
                <c:pt idx="109">
                  <c:v>6.047</c:v>
                </c:pt>
                <c:pt idx="110">
                  <c:v>6.104</c:v>
                </c:pt>
                <c:pt idx="111">
                  <c:v>6.159</c:v>
                </c:pt>
                <c:pt idx="112">
                  <c:v>6.215</c:v>
                </c:pt>
                <c:pt idx="113">
                  <c:v>6.271</c:v>
                </c:pt>
                <c:pt idx="114">
                  <c:v>6.327</c:v>
                </c:pt>
                <c:pt idx="115">
                  <c:v>6.383</c:v>
                </c:pt>
                <c:pt idx="116">
                  <c:v>6.439</c:v>
                </c:pt>
                <c:pt idx="117">
                  <c:v>6.496</c:v>
                </c:pt>
                <c:pt idx="118">
                  <c:v>6.551</c:v>
                </c:pt>
                <c:pt idx="119">
                  <c:v>6.607</c:v>
                </c:pt>
                <c:pt idx="120">
                  <c:v>6.664</c:v>
                </c:pt>
                <c:pt idx="121">
                  <c:v>6.719</c:v>
                </c:pt>
                <c:pt idx="122">
                  <c:v>6.775</c:v>
                </c:pt>
                <c:pt idx="123">
                  <c:v>6.832</c:v>
                </c:pt>
                <c:pt idx="124">
                  <c:v>6.887</c:v>
                </c:pt>
                <c:pt idx="125">
                  <c:v>6.943</c:v>
                </c:pt>
                <c:pt idx="126">
                  <c:v>7</c:v>
                </c:pt>
                <c:pt idx="127">
                  <c:v>7.055</c:v>
                </c:pt>
                <c:pt idx="128">
                  <c:v>7.111</c:v>
                </c:pt>
                <c:pt idx="129">
                  <c:v>7.167</c:v>
                </c:pt>
                <c:pt idx="130">
                  <c:v>7.223</c:v>
                </c:pt>
                <c:pt idx="131">
                  <c:v>7.279</c:v>
                </c:pt>
                <c:pt idx="132">
                  <c:v>7.335</c:v>
                </c:pt>
                <c:pt idx="133">
                  <c:v>7.391</c:v>
                </c:pt>
                <c:pt idx="134">
                  <c:v>7.447</c:v>
                </c:pt>
                <c:pt idx="135">
                  <c:v>7.503</c:v>
                </c:pt>
                <c:pt idx="136">
                  <c:v>7.56</c:v>
                </c:pt>
                <c:pt idx="137">
                  <c:v>7.615</c:v>
                </c:pt>
                <c:pt idx="138">
                  <c:v>7.671</c:v>
                </c:pt>
                <c:pt idx="139">
                  <c:v>7.728</c:v>
                </c:pt>
                <c:pt idx="140">
                  <c:v>7.783</c:v>
                </c:pt>
                <c:pt idx="141">
                  <c:v>7.839</c:v>
                </c:pt>
                <c:pt idx="142">
                  <c:v>7.896</c:v>
                </c:pt>
                <c:pt idx="143">
                  <c:v>7.951</c:v>
                </c:pt>
                <c:pt idx="144">
                  <c:v>8.007</c:v>
                </c:pt>
                <c:pt idx="145">
                  <c:v>8.063</c:v>
                </c:pt>
                <c:pt idx="146">
                  <c:v>8.119</c:v>
                </c:pt>
                <c:pt idx="147">
                  <c:v>8.175</c:v>
                </c:pt>
                <c:pt idx="148">
                  <c:v>8.231</c:v>
                </c:pt>
                <c:pt idx="149">
                  <c:v>8.287</c:v>
                </c:pt>
                <c:pt idx="150">
                  <c:v>8.343</c:v>
                </c:pt>
                <c:pt idx="151">
                  <c:v>8.399</c:v>
                </c:pt>
                <c:pt idx="152">
                  <c:v>8.455</c:v>
                </c:pt>
                <c:pt idx="153">
                  <c:v>8.511</c:v>
                </c:pt>
                <c:pt idx="154">
                  <c:v>8.567</c:v>
                </c:pt>
                <c:pt idx="155">
                  <c:v>8.624</c:v>
                </c:pt>
                <c:pt idx="156">
                  <c:v>8.679</c:v>
                </c:pt>
                <c:pt idx="157">
                  <c:v>8.735</c:v>
                </c:pt>
                <c:pt idx="158">
                  <c:v>8.792</c:v>
                </c:pt>
                <c:pt idx="159">
                  <c:v>8.847</c:v>
                </c:pt>
                <c:pt idx="160">
                  <c:v>8.903</c:v>
                </c:pt>
                <c:pt idx="161">
                  <c:v>8.959</c:v>
                </c:pt>
                <c:pt idx="162">
                  <c:v>9.015</c:v>
                </c:pt>
                <c:pt idx="163">
                  <c:v>9.071</c:v>
                </c:pt>
                <c:pt idx="164">
                  <c:v>9.127</c:v>
                </c:pt>
                <c:pt idx="165">
                  <c:v>9.183</c:v>
                </c:pt>
                <c:pt idx="166">
                  <c:v>9.239</c:v>
                </c:pt>
                <c:pt idx="167">
                  <c:v>9.295</c:v>
                </c:pt>
                <c:pt idx="168">
                  <c:v>9.351</c:v>
                </c:pt>
                <c:pt idx="169">
                  <c:v>9.407</c:v>
                </c:pt>
                <c:pt idx="170">
                  <c:v>9.463</c:v>
                </c:pt>
                <c:pt idx="171">
                  <c:v>9.519</c:v>
                </c:pt>
                <c:pt idx="172">
                  <c:v>9.575</c:v>
                </c:pt>
                <c:pt idx="173">
                  <c:v>9.631</c:v>
                </c:pt>
                <c:pt idx="174">
                  <c:v>9.687</c:v>
                </c:pt>
                <c:pt idx="175">
                  <c:v>9.743</c:v>
                </c:pt>
                <c:pt idx="176">
                  <c:v>9.799</c:v>
                </c:pt>
                <c:pt idx="177">
                  <c:v>9.854</c:v>
                </c:pt>
                <c:pt idx="178">
                  <c:v>9.911</c:v>
                </c:pt>
                <c:pt idx="179">
                  <c:v>9.967</c:v>
                </c:pt>
                <c:pt idx="180">
                  <c:v>10.022</c:v>
                </c:pt>
                <c:pt idx="181">
                  <c:v>10.079</c:v>
                </c:pt>
                <c:pt idx="182">
                  <c:v>10.135</c:v>
                </c:pt>
                <c:pt idx="183">
                  <c:v>10.19</c:v>
                </c:pt>
                <c:pt idx="184">
                  <c:v>10.247</c:v>
                </c:pt>
                <c:pt idx="185">
                  <c:v>10.303</c:v>
                </c:pt>
                <c:pt idx="186">
                  <c:v>10.359</c:v>
                </c:pt>
                <c:pt idx="187">
                  <c:v>10.415</c:v>
                </c:pt>
                <c:pt idx="188">
                  <c:v>10.471</c:v>
                </c:pt>
                <c:pt idx="189">
                  <c:v>10.527</c:v>
                </c:pt>
                <c:pt idx="190">
                  <c:v>10.583</c:v>
                </c:pt>
                <c:pt idx="191">
                  <c:v>10.639</c:v>
                </c:pt>
                <c:pt idx="192">
                  <c:v>10.695</c:v>
                </c:pt>
                <c:pt idx="193">
                  <c:v>10.75</c:v>
                </c:pt>
                <c:pt idx="194">
                  <c:v>10.807</c:v>
                </c:pt>
                <c:pt idx="195">
                  <c:v>10.863</c:v>
                </c:pt>
                <c:pt idx="196">
                  <c:v>10.918</c:v>
                </c:pt>
                <c:pt idx="197">
                  <c:v>10.975</c:v>
                </c:pt>
                <c:pt idx="198">
                  <c:v>11.031</c:v>
                </c:pt>
                <c:pt idx="199">
                  <c:v>11.086</c:v>
                </c:pt>
                <c:pt idx="200">
                  <c:v>11.143</c:v>
                </c:pt>
                <c:pt idx="201">
                  <c:v>11.198</c:v>
                </c:pt>
                <c:pt idx="202">
                  <c:v>11.254</c:v>
                </c:pt>
                <c:pt idx="203">
                  <c:v>11.311</c:v>
                </c:pt>
                <c:pt idx="204">
                  <c:v>11.366</c:v>
                </c:pt>
                <c:pt idx="205">
                  <c:v>11.422</c:v>
                </c:pt>
                <c:pt idx="206">
                  <c:v>11.479</c:v>
                </c:pt>
                <c:pt idx="207">
                  <c:v>11.534</c:v>
                </c:pt>
                <c:pt idx="208">
                  <c:v>11.59</c:v>
                </c:pt>
                <c:pt idx="209">
                  <c:v>11.646</c:v>
                </c:pt>
                <c:pt idx="210">
                  <c:v>11.703</c:v>
                </c:pt>
                <c:pt idx="211">
                  <c:v>11.758</c:v>
                </c:pt>
                <c:pt idx="212">
                  <c:v>11.814</c:v>
                </c:pt>
                <c:pt idx="213">
                  <c:v>11.871</c:v>
                </c:pt>
                <c:pt idx="214">
                  <c:v>11.926</c:v>
                </c:pt>
                <c:pt idx="215">
                  <c:v>11.982</c:v>
                </c:pt>
                <c:pt idx="216">
                  <c:v>12.038</c:v>
                </c:pt>
                <c:pt idx="217">
                  <c:v>12.094</c:v>
                </c:pt>
                <c:pt idx="218">
                  <c:v>12.15</c:v>
                </c:pt>
                <c:pt idx="219">
                  <c:v>12.206</c:v>
                </c:pt>
                <c:pt idx="220">
                  <c:v>12.262</c:v>
                </c:pt>
                <c:pt idx="221">
                  <c:v>12.318</c:v>
                </c:pt>
                <c:pt idx="222">
                  <c:v>12.373</c:v>
                </c:pt>
                <c:pt idx="223">
                  <c:v>12.43</c:v>
                </c:pt>
                <c:pt idx="224">
                  <c:v>12.486</c:v>
                </c:pt>
                <c:pt idx="225">
                  <c:v>12.541</c:v>
                </c:pt>
                <c:pt idx="226">
                  <c:v>12.598</c:v>
                </c:pt>
                <c:pt idx="227">
                  <c:v>12.654</c:v>
                </c:pt>
                <c:pt idx="228">
                  <c:v>12.71</c:v>
                </c:pt>
                <c:pt idx="229">
                  <c:v>12.766</c:v>
                </c:pt>
                <c:pt idx="230">
                  <c:v>12.822</c:v>
                </c:pt>
                <c:pt idx="231">
                  <c:v>12.877</c:v>
                </c:pt>
                <c:pt idx="232">
                  <c:v>12.934</c:v>
                </c:pt>
                <c:pt idx="233">
                  <c:v>12.99</c:v>
                </c:pt>
                <c:pt idx="234">
                  <c:v>13.045</c:v>
                </c:pt>
                <c:pt idx="235">
                  <c:v>13.102</c:v>
                </c:pt>
                <c:pt idx="236">
                  <c:v>13.158</c:v>
                </c:pt>
                <c:pt idx="237">
                  <c:v>13.213</c:v>
                </c:pt>
                <c:pt idx="238">
                  <c:v>13.269</c:v>
                </c:pt>
                <c:pt idx="239">
                  <c:v>13.325</c:v>
                </c:pt>
                <c:pt idx="240">
                  <c:v>13.381</c:v>
                </c:pt>
                <c:pt idx="241">
                  <c:v>13.437</c:v>
                </c:pt>
                <c:pt idx="242">
                  <c:v>13.493</c:v>
                </c:pt>
                <c:pt idx="243">
                  <c:v>13.549</c:v>
                </c:pt>
                <c:pt idx="244">
                  <c:v>13.605</c:v>
                </c:pt>
                <c:pt idx="245">
                  <c:v>13.661</c:v>
                </c:pt>
                <c:pt idx="246">
                  <c:v>13.717</c:v>
                </c:pt>
                <c:pt idx="247">
                  <c:v>13.773</c:v>
                </c:pt>
                <c:pt idx="248">
                  <c:v>13.829</c:v>
                </c:pt>
                <c:pt idx="249">
                  <c:v>13.885</c:v>
                </c:pt>
                <c:pt idx="250">
                  <c:v>13.94</c:v>
                </c:pt>
                <c:pt idx="251">
                  <c:v>13.997</c:v>
                </c:pt>
                <c:pt idx="252">
                  <c:v>14.053</c:v>
                </c:pt>
                <c:pt idx="253">
                  <c:v>14.108</c:v>
                </c:pt>
                <c:pt idx="254">
                  <c:v>14.164</c:v>
                </c:pt>
                <c:pt idx="255">
                  <c:v>14.221</c:v>
                </c:pt>
                <c:pt idx="256">
                  <c:v>14.276</c:v>
                </c:pt>
                <c:pt idx="257">
                  <c:v>14.332</c:v>
                </c:pt>
                <c:pt idx="258">
                  <c:v>14.389</c:v>
                </c:pt>
                <c:pt idx="259">
                  <c:v>14.444</c:v>
                </c:pt>
                <c:pt idx="260">
                  <c:v>14.5</c:v>
                </c:pt>
                <c:pt idx="261">
                  <c:v>14.557</c:v>
                </c:pt>
                <c:pt idx="262">
                  <c:v>14.612</c:v>
                </c:pt>
                <c:pt idx="263">
                  <c:v>14.668</c:v>
                </c:pt>
                <c:pt idx="264">
                  <c:v>14.725</c:v>
                </c:pt>
                <c:pt idx="265">
                  <c:v>14.781</c:v>
                </c:pt>
                <c:pt idx="266">
                  <c:v>14.836</c:v>
                </c:pt>
                <c:pt idx="267">
                  <c:v>14.893</c:v>
                </c:pt>
                <c:pt idx="268">
                  <c:v>14.949</c:v>
                </c:pt>
                <c:pt idx="269">
                  <c:v>15.004</c:v>
                </c:pt>
                <c:pt idx="270">
                  <c:v>15.06</c:v>
                </c:pt>
                <c:pt idx="271">
                  <c:v>15.117</c:v>
                </c:pt>
                <c:pt idx="272">
                  <c:v>15.172</c:v>
                </c:pt>
                <c:pt idx="273">
                  <c:v>15.228</c:v>
                </c:pt>
                <c:pt idx="274">
                  <c:v>15.284</c:v>
                </c:pt>
                <c:pt idx="275">
                  <c:v>15.34</c:v>
                </c:pt>
                <c:pt idx="276">
                  <c:v>15.396</c:v>
                </c:pt>
                <c:pt idx="277">
                  <c:v>15.452</c:v>
                </c:pt>
                <c:pt idx="278">
                  <c:v>15.508</c:v>
                </c:pt>
                <c:pt idx="279">
                  <c:v>15.564</c:v>
                </c:pt>
                <c:pt idx="280">
                  <c:v>15.62</c:v>
                </c:pt>
                <c:pt idx="281">
                  <c:v>15.676</c:v>
                </c:pt>
                <c:pt idx="282">
                  <c:v>15.732</c:v>
                </c:pt>
                <c:pt idx="283">
                  <c:v>15.788</c:v>
                </c:pt>
                <c:pt idx="284">
                  <c:v>15.844</c:v>
                </c:pt>
                <c:pt idx="285">
                  <c:v>15.9</c:v>
                </c:pt>
                <c:pt idx="286">
                  <c:v>15.955</c:v>
                </c:pt>
                <c:pt idx="287">
                  <c:v>16.012</c:v>
                </c:pt>
                <c:pt idx="288">
                  <c:v>16.068</c:v>
                </c:pt>
                <c:pt idx="289">
                  <c:v>16.123</c:v>
                </c:pt>
                <c:pt idx="290">
                  <c:v>16.18</c:v>
                </c:pt>
                <c:pt idx="291">
                  <c:v>16.236</c:v>
                </c:pt>
                <c:pt idx="292">
                  <c:v>16.291</c:v>
                </c:pt>
                <c:pt idx="293">
                  <c:v>16.348</c:v>
                </c:pt>
                <c:pt idx="294">
                  <c:v>16.404</c:v>
                </c:pt>
                <c:pt idx="295">
                  <c:v>16.459</c:v>
                </c:pt>
                <c:pt idx="296">
                  <c:v>16.516</c:v>
                </c:pt>
                <c:pt idx="297">
                  <c:v>16.572</c:v>
                </c:pt>
                <c:pt idx="298">
                  <c:v>16.627</c:v>
                </c:pt>
                <c:pt idx="299">
                  <c:v>16.684</c:v>
                </c:pt>
                <c:pt idx="300">
                  <c:v>16.74</c:v>
                </c:pt>
                <c:pt idx="301">
                  <c:v>16.795</c:v>
                </c:pt>
                <c:pt idx="302">
                  <c:v>16.851</c:v>
                </c:pt>
                <c:pt idx="303">
                  <c:v>16.908</c:v>
                </c:pt>
                <c:pt idx="304">
                  <c:v>16.963</c:v>
                </c:pt>
                <c:pt idx="305">
                  <c:v>17.019</c:v>
                </c:pt>
                <c:pt idx="306">
                  <c:v>17.076</c:v>
                </c:pt>
                <c:pt idx="307">
                  <c:v>17.131</c:v>
                </c:pt>
                <c:pt idx="308">
                  <c:v>17.187</c:v>
                </c:pt>
                <c:pt idx="309">
                  <c:v>17.244</c:v>
                </c:pt>
                <c:pt idx="310">
                  <c:v>17.299</c:v>
                </c:pt>
                <c:pt idx="311">
                  <c:v>17.355</c:v>
                </c:pt>
                <c:pt idx="312">
                  <c:v>17.411</c:v>
                </c:pt>
                <c:pt idx="313">
                  <c:v>17.467</c:v>
                </c:pt>
                <c:pt idx="314">
                  <c:v>17.523</c:v>
                </c:pt>
                <c:pt idx="315">
                  <c:v>17.578</c:v>
                </c:pt>
                <c:pt idx="316">
                  <c:v>17.635</c:v>
                </c:pt>
                <c:pt idx="317">
                  <c:v>17.691</c:v>
                </c:pt>
                <c:pt idx="318">
                  <c:v>17.746</c:v>
                </c:pt>
                <c:pt idx="319">
                  <c:v>17.803</c:v>
                </c:pt>
                <c:pt idx="320">
                  <c:v>17.858</c:v>
                </c:pt>
                <c:pt idx="321">
                  <c:v>17.914</c:v>
                </c:pt>
                <c:pt idx="322">
                  <c:v>17.971</c:v>
                </c:pt>
                <c:pt idx="323">
                  <c:v>18.026</c:v>
                </c:pt>
                <c:pt idx="324">
                  <c:v>18.082</c:v>
                </c:pt>
                <c:pt idx="325">
                  <c:v>18.139</c:v>
                </c:pt>
                <c:pt idx="326">
                  <c:v>18.194</c:v>
                </c:pt>
                <c:pt idx="327">
                  <c:v>18.25</c:v>
                </c:pt>
                <c:pt idx="328">
                  <c:v>18.307</c:v>
                </c:pt>
                <c:pt idx="329">
                  <c:v>18.362</c:v>
                </c:pt>
                <c:pt idx="330">
                  <c:v>18.418</c:v>
                </c:pt>
                <c:pt idx="331">
                  <c:v>18.474</c:v>
                </c:pt>
                <c:pt idx="332">
                  <c:v>18.53</c:v>
                </c:pt>
                <c:pt idx="333">
                  <c:v>18.586</c:v>
                </c:pt>
                <c:pt idx="334">
                  <c:v>18.642</c:v>
                </c:pt>
                <c:pt idx="335">
                  <c:v>18.698</c:v>
                </c:pt>
                <c:pt idx="336">
                  <c:v>18.754</c:v>
                </c:pt>
                <c:pt idx="337">
                  <c:v>18.81</c:v>
                </c:pt>
                <c:pt idx="338">
                  <c:v>18.866</c:v>
                </c:pt>
                <c:pt idx="339">
                  <c:v>18.922</c:v>
                </c:pt>
                <c:pt idx="340">
                  <c:v>18.978</c:v>
                </c:pt>
                <c:pt idx="341">
                  <c:v>19.034</c:v>
                </c:pt>
                <c:pt idx="342">
                  <c:v>19.09</c:v>
                </c:pt>
                <c:pt idx="343">
                  <c:v>19.146</c:v>
                </c:pt>
                <c:pt idx="344">
                  <c:v>19.202</c:v>
                </c:pt>
                <c:pt idx="345">
                  <c:v>19.258</c:v>
                </c:pt>
                <c:pt idx="346">
                  <c:v>19.314</c:v>
                </c:pt>
                <c:pt idx="347">
                  <c:v>19.369</c:v>
                </c:pt>
                <c:pt idx="348">
                  <c:v>19.426</c:v>
                </c:pt>
                <c:pt idx="349">
                  <c:v>19.482</c:v>
                </c:pt>
                <c:pt idx="350">
                  <c:v>19.537</c:v>
                </c:pt>
                <c:pt idx="351">
                  <c:v>19.594</c:v>
                </c:pt>
                <c:pt idx="352">
                  <c:v>19.649</c:v>
                </c:pt>
                <c:pt idx="353">
                  <c:v>19.705</c:v>
                </c:pt>
                <c:pt idx="354">
                  <c:v>19.762</c:v>
                </c:pt>
                <c:pt idx="355">
                  <c:v>19.817</c:v>
                </c:pt>
                <c:pt idx="356">
                  <c:v>19.873</c:v>
                </c:pt>
                <c:pt idx="357">
                  <c:v>19.93</c:v>
                </c:pt>
                <c:pt idx="358">
                  <c:v>19.985</c:v>
                </c:pt>
                <c:pt idx="359">
                  <c:v>20.041</c:v>
                </c:pt>
              </c:strCache>
            </c:strRef>
          </c:xVal>
          <c:yVal>
            <c:numRef>
              <c:f>'Heave #1'!$K$2:$K$363</c:f>
              <c:numCache>
                <c:formatCode>General</c:formatCode>
                <c:ptCount val="362"/>
                <c:pt idx="0">
                  <c:v>0</c:v>
                </c:pt>
                <c:pt idx="1">
                  <c:v>0</c:v>
                </c:pt>
                <c:pt idx="2">
                  <c:v>-6.9186052228415059E-5</c:v>
                </c:pt>
                <c:pt idx="3">
                  <c:v>-2.4917434192201664E-4</c:v>
                </c:pt>
                <c:pt idx="4">
                  <c:v>-4.8749064415044244E-4</c:v>
                </c:pt>
                <c:pt idx="5">
                  <c:v>-8.0067801740951554E-4</c:v>
                </c:pt>
                <c:pt idx="6">
                  <c:v>-1.1925689032034142E-3</c:v>
                </c:pt>
                <c:pt idx="7">
                  <c:v>-1.6177188266017755E-3</c:v>
                </c:pt>
                <c:pt idx="8">
                  <c:v>-2.0536257708915098E-3</c:v>
                </c:pt>
                <c:pt idx="9">
                  <c:v>-2.4451792527857077E-3</c:v>
                </c:pt>
                <c:pt idx="10">
                  <c:v>-2.778079047354008E-3</c:v>
                </c:pt>
                <c:pt idx="11">
                  <c:v>-3.0877010626744082E-3</c:v>
                </c:pt>
                <c:pt idx="12">
                  <c:v>-3.3590491406689086E-3</c:v>
                </c:pt>
                <c:pt idx="13">
                  <c:v>-3.5513263064071467E-3</c:v>
                </c:pt>
                <c:pt idx="14">
                  <c:v>-3.6221026427582081E-3</c:v>
                </c:pt>
                <c:pt idx="15">
                  <c:v>-3.551877316853008E-3</c:v>
                </c:pt>
                <c:pt idx="16">
                  <c:v>-3.3383081037611827E-3</c:v>
                </c:pt>
                <c:pt idx="17">
                  <c:v>-2.8811168502793916E-3</c:v>
                </c:pt>
                <c:pt idx="18">
                  <c:v>-1.8706867813380005E-3</c:v>
                </c:pt>
                <c:pt idx="19">
                  <c:v>-4.2699394161075082E-6</c:v>
                </c:pt>
                <c:pt idx="20">
                  <c:v>2.8237947179653895E-3</c:v>
                </c:pt>
                <c:pt idx="21">
                  <c:v>6.0263318433134557E-3</c:v>
                </c:pt>
                <c:pt idx="22">
                  <c:v>8.7087974366280799E-3</c:v>
                </c:pt>
                <c:pt idx="23">
                  <c:v>1.0034663497909282E-2</c:v>
                </c:pt>
                <c:pt idx="24">
                  <c:v>9.4543460271570498E-3</c:v>
                </c:pt>
                <c:pt idx="25">
                  <c:v>6.7694930243713805E-3</c:v>
                </c:pt>
                <c:pt idx="26">
                  <c:v>2.1596404895522971E-3</c:v>
                </c:pt>
                <c:pt idx="27">
                  <c:v>-3.9330355773002342E-3</c:v>
                </c:pt>
                <c:pt idx="28">
                  <c:v>-1.09338631761862E-2</c:v>
                </c:pt>
                <c:pt idx="29">
                  <c:v>-1.8138810307105596E-2</c:v>
                </c:pt>
                <c:pt idx="30">
                  <c:v>-2.4723108970058427E-2</c:v>
                </c:pt>
                <c:pt idx="31">
                  <c:v>-2.9756151165044674E-2</c:v>
                </c:pt>
                <c:pt idx="32">
                  <c:v>-3.2253232892064373E-2</c:v>
                </c:pt>
                <c:pt idx="33">
                  <c:v>-3.1435860963095218E-2</c:v>
                </c:pt>
                <c:pt idx="34">
                  <c:v>-2.6836997442204052E-2</c:v>
                </c:pt>
                <c:pt idx="35">
                  <c:v>-1.8880557765324071E-2</c:v>
                </c:pt>
                <c:pt idx="36">
                  <c:v>-8.5169032075248213E-3</c:v>
                </c:pt>
                <c:pt idx="37">
                  <c:v>3.5701087423356554E-3</c:v>
                </c:pt>
                <c:pt idx="38">
                  <c:v>1.5192001823115371E-2</c:v>
                </c:pt>
                <c:pt idx="39">
                  <c:v>2.4906927371861655E-2</c:v>
                </c:pt>
                <c:pt idx="40">
                  <c:v>3.1153941388574496E-2</c:v>
                </c:pt>
                <c:pt idx="41">
                  <c:v>3.26904038732539E-2</c:v>
                </c:pt>
                <c:pt idx="42">
                  <c:v>2.892361082589991E-2</c:v>
                </c:pt>
                <c:pt idx="43">
                  <c:v>2.0060538246512469E-2</c:v>
                </c:pt>
                <c:pt idx="44">
                  <c:v>6.9408501350915908E-3</c:v>
                </c:pt>
                <c:pt idx="45">
                  <c:v>-9.1073575083627251E-3</c:v>
                </c:pt>
                <c:pt idx="46">
                  <c:v>-2.6401620683850477E-2</c:v>
                </c:pt>
                <c:pt idx="47">
                  <c:v>-4.3096403391371663E-2</c:v>
                </c:pt>
                <c:pt idx="48">
                  <c:v>-5.7212889630926272E-2</c:v>
                </c:pt>
                <c:pt idx="49">
                  <c:v>-6.680947159819671E-2</c:v>
                </c:pt>
                <c:pt idx="50">
                  <c:v>-7.1017542206135764E-2</c:v>
                </c:pt>
                <c:pt idx="51">
                  <c:v>-6.8952043041790687E-2</c:v>
                </c:pt>
                <c:pt idx="52">
                  <c:v>-6.1161776130231098E-2</c:v>
                </c:pt>
                <c:pt idx="53">
                  <c:v>-4.8112439809200803E-2</c:v>
                </c:pt>
                <c:pt idx="54">
                  <c:v>-3.1904139240956003E-2</c:v>
                </c:pt>
                <c:pt idx="55">
                  <c:v>-1.4095190204744625E-2</c:v>
                </c:pt>
                <c:pt idx="56">
                  <c:v>3.3285352994333189E-3</c:v>
                </c:pt>
                <c:pt idx="57">
                  <c:v>1.8286301271577821E-2</c:v>
                </c:pt>
                <c:pt idx="58">
                  <c:v>2.901881171168888E-2</c:v>
                </c:pt>
                <c:pt idx="59">
                  <c:v>3.4328898619766499E-2</c:v>
                </c:pt>
                <c:pt idx="60">
                  <c:v>3.3603473995810706E-2</c:v>
                </c:pt>
                <c:pt idx="61">
                  <c:v>2.6912313839821487E-2</c:v>
                </c:pt>
                <c:pt idx="62">
                  <c:v>1.4991594151798826E-2</c:v>
                </c:pt>
                <c:pt idx="63">
                  <c:v>-9.2780506825727686E-4</c:v>
                </c:pt>
                <c:pt idx="64">
                  <c:v>-1.9208891820346817E-2</c:v>
                </c:pt>
                <c:pt idx="65">
                  <c:v>-3.7876770104469791E-2</c:v>
                </c:pt>
                <c:pt idx="66">
                  <c:v>-5.4710367920626196E-2</c:v>
                </c:pt>
                <c:pt idx="67">
                  <c:v>-6.7512917268816031E-2</c:v>
                </c:pt>
                <c:pt idx="68">
                  <c:v>-7.4531394149039254E-2</c:v>
                </c:pt>
                <c:pt idx="69">
                  <c:v>-7.4779526561295981E-2</c:v>
                </c:pt>
                <c:pt idx="70">
                  <c:v>-6.8055042505586125E-2</c:v>
                </c:pt>
                <c:pt idx="71">
                  <c:v>-5.4994549981909689E-2</c:v>
                </c:pt>
                <c:pt idx="72">
                  <c:v>-3.705158499026668E-2</c:v>
                </c:pt>
                <c:pt idx="73">
                  <c:v>-1.6166547530657091E-2</c:v>
                </c:pt>
                <c:pt idx="74">
                  <c:v>4.9562794923228431E-3</c:v>
                </c:pt>
                <c:pt idx="75">
                  <c:v>2.4933078542461767E-2</c:v>
                </c:pt>
                <c:pt idx="76">
                  <c:v>4.0545969405971029E-2</c:v>
                </c:pt>
                <c:pt idx="77">
                  <c:v>5.0417406557781083E-2</c:v>
                </c:pt>
                <c:pt idx="78">
                  <c:v>5.3893234286889226E-2</c:v>
                </c:pt>
                <c:pt idx="79">
                  <c:v>5.0439162554298159E-2</c:v>
                </c:pt>
                <c:pt idx="80">
                  <c:v>4.0984096084938353E-2</c:v>
                </c:pt>
                <c:pt idx="81">
                  <c:v>2.6392358279923884E-2</c:v>
                </c:pt>
                <c:pt idx="82">
                  <c:v>8.1288439143246231E-3</c:v>
                </c:pt>
                <c:pt idx="83">
                  <c:v>-1.1123301946400151E-2</c:v>
                </c:pt>
                <c:pt idx="84">
                  <c:v>-2.908209532732008E-2</c:v>
                </c:pt>
                <c:pt idx="85">
                  <c:v>-4.4367272763950014E-2</c:v>
                </c:pt>
                <c:pt idx="86">
                  <c:v>-5.4084297220775096E-2</c:v>
                </c:pt>
                <c:pt idx="87">
                  <c:v>-5.7167761722864779E-2</c:v>
                </c:pt>
                <c:pt idx="88">
                  <c:v>-5.3105470480525517E-2</c:v>
                </c:pt>
                <c:pt idx="89">
                  <c:v>-4.2345337533450864E-2</c:v>
                </c:pt>
                <c:pt idx="90">
                  <c:v>-2.6394936906710572E-2</c:v>
                </c:pt>
                <c:pt idx="91">
                  <c:v>-6.0180614854018454E-3</c:v>
                </c:pt>
                <c:pt idx="92">
                  <c:v>1.5736804865572517E-2</c:v>
                </c:pt>
                <c:pt idx="93">
                  <c:v>3.6611439371142855E-2</c:v>
                </c:pt>
                <c:pt idx="94">
                  <c:v>5.5378251471420913E-2</c:v>
                </c:pt>
                <c:pt idx="95">
                  <c:v>6.9066879226294939E-2</c:v>
                </c:pt>
                <c:pt idx="96">
                  <c:v>7.6831715110695392E-2</c:v>
                </c:pt>
                <c:pt idx="97">
                  <c:v>7.8490204793146029E-2</c:v>
                </c:pt>
                <c:pt idx="98">
                  <c:v>7.3824361548716369E-2</c:v>
                </c:pt>
                <c:pt idx="99">
                  <c:v>6.3918221311946966E-2</c:v>
                </c:pt>
                <c:pt idx="100">
                  <c:v>4.9624860398297263E-2</c:v>
                </c:pt>
                <c:pt idx="101">
                  <c:v>3.2488145332837129E-2</c:v>
                </c:pt>
                <c:pt idx="102">
                  <c:v>1.5514245224897576E-2</c:v>
                </c:pt>
                <c:pt idx="103">
                  <c:v>1.0897771514759361E-4</c:v>
                </c:pt>
                <c:pt idx="104">
                  <c:v>-1.1428469171343259E-2</c:v>
                </c:pt>
                <c:pt idx="105">
                  <c:v>-1.702332165045263E-2</c:v>
                </c:pt>
                <c:pt idx="106">
                  <c:v>-1.6337407756302932E-2</c:v>
                </c:pt>
                <c:pt idx="107">
                  <c:v>-9.1363597138245309E-3</c:v>
                </c:pt>
                <c:pt idx="108">
                  <c:v>3.2069841858961244E-3</c:v>
                </c:pt>
                <c:pt idx="109">
                  <c:v>1.978421548394552E-2</c:v>
                </c:pt>
                <c:pt idx="110">
                  <c:v>3.8923245205393336E-2</c:v>
                </c:pt>
                <c:pt idx="111">
                  <c:v>5.7521932983944021E-2</c:v>
                </c:pt>
                <c:pt idx="112">
                  <c:v>7.4428781685893119E-2</c:v>
                </c:pt>
                <c:pt idx="113">
                  <c:v>8.7434166855808779E-2</c:v>
                </c:pt>
                <c:pt idx="114">
                  <c:v>9.5369928493690997E-2</c:v>
                </c:pt>
                <c:pt idx="115">
                  <c:v>9.7731954599539775E-2</c:v>
                </c:pt>
                <c:pt idx="116">
                  <c:v>9.4526517173355112E-2</c:v>
                </c:pt>
                <c:pt idx="117">
                  <c:v>8.61185474790645E-2</c:v>
                </c:pt>
                <c:pt idx="118">
                  <c:v>7.4151730974885435E-2</c:v>
                </c:pt>
                <c:pt idx="119">
                  <c:v>5.9633650952600432E-2</c:v>
                </c:pt>
                <c:pt idx="120">
                  <c:v>4.4399376937279342E-2</c:v>
                </c:pt>
                <c:pt idx="121">
                  <c:v>3.1306203061930146E-2</c:v>
                </c:pt>
                <c:pt idx="122">
                  <c:v>2.1553696443544872E-2</c:v>
                </c:pt>
                <c:pt idx="123">
                  <c:v>1.6848520857193024E-2</c:v>
                </c:pt>
                <c:pt idx="124">
                  <c:v>1.7975117110673986E-2</c:v>
                </c:pt>
                <c:pt idx="125">
                  <c:v>2.4678995896188348E-2</c:v>
                </c:pt>
                <c:pt idx="126">
                  <c:v>3.6332907238805841E-2</c:v>
                </c:pt>
                <c:pt idx="127">
                  <c:v>5.0793567371116816E-2</c:v>
                </c:pt>
                <c:pt idx="128">
                  <c:v>6.7068519560530906E-2</c:v>
                </c:pt>
                <c:pt idx="129">
                  <c:v>8.3181688217911567E-2</c:v>
                </c:pt>
                <c:pt idx="130">
                  <c:v>9.7480401343258791E-2</c:v>
                </c:pt>
                <c:pt idx="131">
                  <c:v>0.10848917093657258</c:v>
                </c:pt>
                <c:pt idx="132">
                  <c:v>0.11514410899785292</c:v>
                </c:pt>
                <c:pt idx="133">
                  <c:v>0.11694345552709982</c:v>
                </c:pt>
                <c:pt idx="134">
                  <c:v>0.11388172252431328</c:v>
                </c:pt>
                <c:pt idx="135">
                  <c:v>0.10639716598949329</c:v>
                </c:pt>
                <c:pt idx="136">
                  <c:v>9.5171381845341935E-2</c:v>
                </c:pt>
                <c:pt idx="137">
                  <c:v>8.2201264073753028E-2</c:v>
                </c:pt>
                <c:pt idx="138">
                  <c:v>6.8528456942832744E-2</c:v>
                </c:pt>
                <c:pt idx="139">
                  <c:v>5.5985646477650711E-2</c:v>
                </c:pt>
                <c:pt idx="140">
                  <c:v>4.6759916334891904E-2</c:v>
                </c:pt>
                <c:pt idx="141">
                  <c:v>4.1517714607871355E-2</c:v>
                </c:pt>
                <c:pt idx="142">
                  <c:v>4.1217807321658563E-2</c:v>
                </c:pt>
                <c:pt idx="143">
                  <c:v>4.5778846057729861E-2</c:v>
                </c:pt>
                <c:pt idx="144">
                  <c:v>5.4689525734608953E-2</c:v>
                </c:pt>
                <c:pt idx="145">
                  <c:v>6.6815109879454826E-2</c:v>
                </c:pt>
                <c:pt idx="146">
                  <c:v>8.0778110492266866E-2</c:v>
                </c:pt>
                <c:pt idx="147">
                  <c:v>9.5039535573045925E-2</c:v>
                </c:pt>
                <c:pt idx="148">
                  <c:v>0.10809959312179113</c:v>
                </c:pt>
                <c:pt idx="149">
                  <c:v>0.11866703513850325</c:v>
                </c:pt>
                <c:pt idx="150">
                  <c:v>0.12570854962318168</c:v>
                </c:pt>
                <c:pt idx="151">
                  <c:v>0.12846836057582678</c:v>
                </c:pt>
                <c:pt idx="152">
                  <c:v>0.12665325199643845</c:v>
                </c:pt>
                <c:pt idx="153">
                  <c:v>0.12050939988501681</c:v>
                </c:pt>
                <c:pt idx="154">
                  <c:v>0.1107643562415615</c:v>
                </c:pt>
                <c:pt idx="155">
                  <c:v>9.8364238647549104E-2</c:v>
                </c:pt>
                <c:pt idx="156">
                  <c:v>8.5485250858550813E-2</c:v>
                </c:pt>
                <c:pt idx="157">
                  <c:v>7.3105744618995494E-2</c:v>
                </c:pt>
                <c:pt idx="158">
                  <c:v>6.291117220395244E-2</c:v>
                </c:pt>
                <c:pt idx="159">
                  <c:v>5.6725259543784171E-2</c:v>
                </c:pt>
                <c:pt idx="160">
                  <c:v>5.5032178708128376E-2</c:v>
                </c:pt>
                <c:pt idx="161">
                  <c:v>5.823881834043914E-2</c:v>
                </c:pt>
                <c:pt idx="162">
                  <c:v>6.600257044071664E-2</c:v>
                </c:pt>
                <c:pt idx="163">
                  <c:v>7.7488475008960417E-2</c:v>
                </c:pt>
                <c:pt idx="164">
                  <c:v>9.1485252045171161E-2</c:v>
                </c:pt>
                <c:pt idx="165">
                  <c:v>0.10654093354934803</c:v>
                </c:pt>
                <c:pt idx="166">
                  <c:v>0.12111809552149191</c:v>
                </c:pt>
                <c:pt idx="167">
                  <c:v>0.13374987396160196</c:v>
                </c:pt>
                <c:pt idx="168">
                  <c:v>0.1431685408696789</c:v>
                </c:pt>
                <c:pt idx="169">
                  <c:v>0.14849993624572216</c:v>
                </c:pt>
                <c:pt idx="170">
                  <c:v>0.14934422008973214</c:v>
                </c:pt>
                <c:pt idx="171">
                  <c:v>0.14578136040170861</c:v>
                </c:pt>
                <c:pt idx="172">
                  <c:v>0.13838054118165183</c:v>
                </c:pt>
                <c:pt idx="173">
                  <c:v>0.12814214642956134</c:v>
                </c:pt>
                <c:pt idx="174">
                  <c:v>0.11639819214543776</c:v>
                </c:pt>
                <c:pt idx="175">
                  <c:v>0.10470570232928036</c:v>
                </c:pt>
                <c:pt idx="176">
                  <c:v>9.4665604981089876E-2</c:v>
                </c:pt>
                <c:pt idx="177">
                  <c:v>8.7729794246409018E-2</c:v>
                </c:pt>
                <c:pt idx="178">
                  <c:v>8.4565003688608267E-2</c:v>
                </c:pt>
                <c:pt idx="179">
                  <c:v>8.5846595744317383E-2</c:v>
                </c:pt>
                <c:pt idx="180">
                  <c:v>9.1259950138466606E-2</c:v>
                </c:pt>
                <c:pt idx="181">
                  <c:v>0.10065304475963537</c:v>
                </c:pt>
                <c:pt idx="182">
                  <c:v>0.11262414221924399</c:v>
                </c:pt>
                <c:pt idx="183">
                  <c:v>0.12572234549222322</c:v>
                </c:pt>
                <c:pt idx="184">
                  <c:v>0.13917046429236132</c:v>
                </c:pt>
                <c:pt idx="185">
                  <c:v>0.15085139915586998</c:v>
                </c:pt>
                <c:pt idx="186">
                  <c:v>0.1597998144873449</c:v>
                </c:pt>
                <c:pt idx="187">
                  <c:v>0.16512900628678648</c:v>
                </c:pt>
                <c:pt idx="188">
                  <c:v>0.16636700655419473</c:v>
                </c:pt>
                <c:pt idx="189">
                  <c:v>0.16351930328956957</c:v>
                </c:pt>
                <c:pt idx="190">
                  <c:v>0.15703983249291081</c:v>
                </c:pt>
                <c:pt idx="191">
                  <c:v>0.14782392216421886</c:v>
                </c:pt>
                <c:pt idx="192">
                  <c:v>0.13714870830349318</c:v>
                </c:pt>
                <c:pt idx="193">
                  <c:v>0.12663452242257275</c:v>
                </c:pt>
                <c:pt idx="194">
                  <c:v>0.11718442073594185</c:v>
                </c:pt>
                <c:pt idx="195">
                  <c:v>0.11054426027911612</c:v>
                </c:pt>
                <c:pt idx="196">
                  <c:v>0.10740469577702567</c:v>
                </c:pt>
                <c:pt idx="197">
                  <c:v>0.10806223451936413</c:v>
                </c:pt>
                <c:pt idx="198">
                  <c:v>0.11240381546643809</c:v>
                </c:pt>
                <c:pt idx="199">
                  <c:v>0.11964419609317771</c:v>
                </c:pt>
                <c:pt idx="200">
                  <c:v>0.12931018726448562</c:v>
                </c:pt>
                <c:pt idx="201">
                  <c:v>0.13966774881044527</c:v>
                </c:pt>
                <c:pt idx="202">
                  <c:v>0.15010017662102876</c:v>
                </c:pt>
                <c:pt idx="203">
                  <c:v>0.15943988697130601</c:v>
                </c:pt>
                <c:pt idx="204">
                  <c:v>0.16627167489609573</c:v>
                </c:pt>
                <c:pt idx="205">
                  <c:v>0.1702970601105791</c:v>
                </c:pt>
                <c:pt idx="206">
                  <c:v>0.1709194911398256</c:v>
                </c:pt>
                <c:pt idx="207">
                  <c:v>0.16813059794344534</c:v>
                </c:pt>
                <c:pt idx="208">
                  <c:v>0.16221312856182843</c:v>
                </c:pt>
                <c:pt idx="209">
                  <c:v>0.15395749164817787</c:v>
                </c:pt>
                <c:pt idx="210">
                  <c:v>0.14428670783271705</c:v>
                </c:pt>
                <c:pt idx="211">
                  <c:v>0.13494983272477698</c:v>
                </c:pt>
                <c:pt idx="212">
                  <c:v>0.12667426121502612</c:v>
                </c:pt>
                <c:pt idx="213">
                  <c:v>0.12061800557853442</c:v>
                </c:pt>
                <c:pt idx="214">
                  <c:v>0.11778115559942443</c:v>
                </c:pt>
                <c:pt idx="215">
                  <c:v>0.1182509374935734</c:v>
                </c:pt>
                <c:pt idx="216">
                  <c:v>0.12198736785568902</c:v>
                </c:pt>
                <c:pt idx="217">
                  <c:v>0.12854121468577104</c:v>
                </c:pt>
                <c:pt idx="218">
                  <c:v>0.13719354998381986</c:v>
                </c:pt>
                <c:pt idx="219">
                  <c:v>0.14700670974983499</c:v>
                </c:pt>
                <c:pt idx="220">
                  <c:v>0.15694659798381697</c:v>
                </c:pt>
                <c:pt idx="221">
                  <c:v>0.16600107068576522</c:v>
                </c:pt>
                <c:pt idx="222">
                  <c:v>0.17314062428604229</c:v>
                </c:pt>
                <c:pt idx="223">
                  <c:v>0.17788261524356172</c:v>
                </c:pt>
                <c:pt idx="224">
                  <c:v>0.17934878134940982</c:v>
                </c:pt>
                <c:pt idx="225">
                  <c:v>0.17751852382851696</c:v>
                </c:pt>
                <c:pt idx="226">
                  <c:v>0.1723677387150056</c:v>
                </c:pt>
                <c:pt idx="227">
                  <c:v>0.16459001422475347</c:v>
                </c:pt>
                <c:pt idx="228">
                  <c:v>0.15505741820246763</c:v>
                </c:pt>
                <c:pt idx="229">
                  <c:v>0.14501494264814865</c:v>
                </c:pt>
                <c:pt idx="230">
                  <c:v>0.13569973956179623</c:v>
                </c:pt>
                <c:pt idx="231">
                  <c:v>0.1283377497985633</c:v>
                </c:pt>
                <c:pt idx="232">
                  <c:v>0.12358953004299078</c:v>
                </c:pt>
                <c:pt idx="233">
                  <c:v>0.12246665236053791</c:v>
                </c:pt>
                <c:pt idx="234">
                  <c:v>0.12490395897613524</c:v>
                </c:pt>
                <c:pt idx="235">
                  <c:v>0.130760861399532</c:v>
                </c:pt>
                <c:pt idx="236">
                  <c:v>0.13914471312097873</c:v>
                </c:pt>
                <c:pt idx="237">
                  <c:v>0.14895094861540606</c:v>
                </c:pt>
                <c:pt idx="238">
                  <c:v>0.15943777426442968</c:v>
                </c:pt>
                <c:pt idx="239">
                  <c:v>0.16936846438141953</c:v>
                </c:pt>
                <c:pt idx="240">
                  <c:v>0.17774655496637623</c:v>
                </c:pt>
                <c:pt idx="241">
                  <c:v>0.18369318201929927</c:v>
                </c:pt>
                <c:pt idx="242">
                  <c:v>0.186560761540189</c:v>
                </c:pt>
                <c:pt idx="243">
                  <c:v>0.18608430152904526</c:v>
                </c:pt>
                <c:pt idx="244">
                  <c:v>0.18237120998586803</c:v>
                </c:pt>
                <c:pt idx="245">
                  <c:v>0.1758354389106575</c:v>
                </c:pt>
                <c:pt idx="246">
                  <c:v>0.16721081230341331</c:v>
                </c:pt>
                <c:pt idx="247">
                  <c:v>0.15748595416413597</c:v>
                </c:pt>
                <c:pt idx="248">
                  <c:v>0.14776160049282488</c:v>
                </c:pt>
                <c:pt idx="249">
                  <c:v>0.13916279128948067</c:v>
                </c:pt>
                <c:pt idx="250">
                  <c:v>0.13276178891134527</c:v>
                </c:pt>
                <c:pt idx="251">
                  <c:v>0.12896531228669164</c:v>
                </c:pt>
                <c:pt idx="252">
                  <c:v>0.12838262448724699</c:v>
                </c:pt>
                <c:pt idx="253">
                  <c:v>0.13084044598794167</c:v>
                </c:pt>
                <c:pt idx="254">
                  <c:v>0.13606280811607355</c:v>
                </c:pt>
                <c:pt idx="255">
                  <c:v>0.14350247264671245</c:v>
                </c:pt>
                <c:pt idx="256">
                  <c:v>0.15187103552623712</c:v>
                </c:pt>
                <c:pt idx="257">
                  <c:v>0.16064836305826891</c:v>
                </c:pt>
                <c:pt idx="258">
                  <c:v>0.16890740401787691</c:v>
                </c:pt>
                <c:pt idx="259">
                  <c:v>0.17539751202623186</c:v>
                </c:pt>
                <c:pt idx="260">
                  <c:v>0.17978735296216311</c:v>
                </c:pt>
                <c:pt idx="261">
                  <c:v>0.18145260685074066</c:v>
                </c:pt>
                <c:pt idx="262">
                  <c:v>0.1801752037379255</c:v>
                </c:pt>
                <c:pt idx="263">
                  <c:v>0.17610579807775661</c:v>
                </c:pt>
                <c:pt idx="264">
                  <c:v>0.16956923789530348</c:v>
                </c:pt>
                <c:pt idx="265">
                  <c:v>0.16147930817942407</c:v>
                </c:pt>
                <c:pt idx="266">
                  <c:v>0.15281015440504905</c:v>
                </c:pt>
                <c:pt idx="267">
                  <c:v>0.14412837215156521</c:v>
                </c:pt>
                <c:pt idx="268">
                  <c:v>0.13682093183958574</c:v>
                </c:pt>
                <c:pt idx="269">
                  <c:v>0.13154790569404073</c:v>
                </c:pt>
                <c:pt idx="270">
                  <c:v>0.12862714730963767</c:v>
                </c:pt>
                <c:pt idx="271">
                  <c:v>0.12839067221144637</c:v>
                </c:pt>
                <c:pt idx="272">
                  <c:v>0.13065109369473143</c:v>
                </c:pt>
                <c:pt idx="273">
                  <c:v>0.13504312471422808</c:v>
                </c:pt>
                <c:pt idx="274">
                  <c:v>0.14095975620169146</c:v>
                </c:pt>
                <c:pt idx="275">
                  <c:v>0.14771734015712121</c:v>
                </c:pt>
                <c:pt idx="276">
                  <c:v>0.15452090058051773</c:v>
                </c:pt>
                <c:pt idx="277">
                  <c:v>0.16054410147188064</c:v>
                </c:pt>
                <c:pt idx="278">
                  <c:v>0.16505625483121014</c:v>
                </c:pt>
                <c:pt idx="279">
                  <c:v>0.16748817665850632</c:v>
                </c:pt>
                <c:pt idx="280">
                  <c:v>0.16750509895376903</c:v>
                </c:pt>
                <c:pt idx="281">
                  <c:v>0.16503332571699825</c:v>
                </c:pt>
                <c:pt idx="282">
                  <c:v>0.16025004094819414</c:v>
                </c:pt>
                <c:pt idx="283">
                  <c:v>0.15369855664735643</c:v>
                </c:pt>
                <c:pt idx="284">
                  <c:v>0.14616522481448552</c:v>
                </c:pt>
                <c:pt idx="285">
                  <c:v>0.13845442944958092</c:v>
                </c:pt>
                <c:pt idx="286">
                  <c:v>0.1314804860199133</c:v>
                </c:pt>
                <c:pt idx="287">
                  <c:v>0.1255679921236717</c:v>
                </c:pt>
                <c:pt idx="288">
                  <c:v>0.1215165181626669</c:v>
                </c:pt>
                <c:pt idx="289">
                  <c:v>0.11944915361182934</c:v>
                </c:pt>
                <c:pt idx="290">
                  <c:v>0.11928912964455712</c:v>
                </c:pt>
                <c:pt idx="291">
                  <c:v>0.12093448108745208</c:v>
                </c:pt>
                <c:pt idx="292">
                  <c:v>0.12401236791544454</c:v>
                </c:pt>
                <c:pt idx="293">
                  <c:v>0.12825978487714154</c:v>
                </c:pt>
                <c:pt idx="294">
                  <c:v>0.13289710572393623</c:v>
                </c:pt>
                <c:pt idx="295">
                  <c:v>0.13727795768075871</c:v>
                </c:pt>
                <c:pt idx="296">
                  <c:v>0.14096369807142506</c:v>
                </c:pt>
                <c:pt idx="297">
                  <c:v>0.14315200032211944</c:v>
                </c:pt>
                <c:pt idx="298">
                  <c:v>0.14351803240777203</c:v>
                </c:pt>
                <c:pt idx="299">
                  <c:v>0.14188534647740772</c:v>
                </c:pt>
                <c:pt idx="300">
                  <c:v>0.13838648613200188</c:v>
                </c:pt>
                <c:pt idx="301">
                  <c:v>0.13344140334648422</c:v>
                </c:pt>
                <c:pt idx="302">
                  <c:v>0.12740888492865507</c:v>
                </c:pt>
                <c:pt idx="303">
                  <c:v>0.12090190290358303</c:v>
                </c:pt>
                <c:pt idx="304">
                  <c:v>0.11492286274689574</c:v>
                </c:pt>
                <c:pt idx="305">
                  <c:v>0.10970326973296625</c:v>
                </c:pt>
                <c:pt idx="306">
                  <c:v>0.10566104038686361</c:v>
                </c:pt>
                <c:pt idx="307">
                  <c:v>0.10316372160900635</c:v>
                </c:pt>
                <c:pt idx="308">
                  <c:v>0.10207659399897631</c:v>
                </c:pt>
                <c:pt idx="309">
                  <c:v>0.10232122208184319</c:v>
                </c:pt>
                <c:pt idx="310">
                  <c:v>0.10358972718281596</c:v>
                </c:pt>
                <c:pt idx="311">
                  <c:v>0.10560595297668567</c:v>
                </c:pt>
                <c:pt idx="312">
                  <c:v>0.10795666723852194</c:v>
                </c:pt>
                <c:pt idx="313">
                  <c:v>0.11019185396832466</c:v>
                </c:pt>
                <c:pt idx="314">
                  <c:v>0.11186933716609407</c:v>
                </c:pt>
                <c:pt idx="315">
                  <c:v>0.11261895196762392</c:v>
                </c:pt>
                <c:pt idx="316">
                  <c:v>0.11221293346553249</c:v>
                </c:pt>
                <c:pt idx="317">
                  <c:v>0.11055841806720162</c:v>
                </c:pt>
                <c:pt idx="318">
                  <c:v>0.10785672924756158</c:v>
                </c:pt>
                <c:pt idx="319">
                  <c:v>0.1042667206744394</c:v>
                </c:pt>
                <c:pt idx="320">
                  <c:v>0.10040105402401939</c:v>
                </c:pt>
                <c:pt idx="321">
                  <c:v>9.6441697489198119E-2</c:v>
                </c:pt>
                <c:pt idx="322">
                  <c:v>9.2756642845045478E-2</c:v>
                </c:pt>
                <c:pt idx="323">
                  <c:v>8.9789430073455509E-2</c:v>
                </c:pt>
                <c:pt idx="324">
                  <c:v>8.7461046942533968E-2</c:v>
                </c:pt>
                <c:pt idx="325">
                  <c:v>8.5747267477350619E-2</c:v>
                </c:pt>
                <c:pt idx="326">
                  <c:v>8.4615557334590696E-2</c:v>
                </c:pt>
                <c:pt idx="327">
                  <c:v>8.3875027607568875E-2</c:v>
                </c:pt>
                <c:pt idx="328">
                  <c:v>8.3373625321354825E-2</c:v>
                </c:pt>
                <c:pt idx="329">
                  <c:v>8.2950220307424966E-2</c:v>
                </c:pt>
                <c:pt idx="330">
                  <c:v>8.244217598430284E-2</c:v>
                </c:pt>
                <c:pt idx="331">
                  <c:v>8.1713548129147273E-2</c:v>
                </c:pt>
                <c:pt idx="332">
                  <c:v>8.0619296741958266E-2</c:v>
                </c:pt>
                <c:pt idx="333">
                  <c:v>7.9066125822735922E-2</c:v>
                </c:pt>
                <c:pt idx="334">
                  <c:v>7.7050899371480047E-2</c:v>
                </c:pt>
                <c:pt idx="335">
                  <c:v>7.4637905388190734E-2</c:v>
                </c:pt>
                <c:pt idx="336">
                  <c:v>7.1931415872867971E-2</c:v>
                </c:pt>
                <c:pt idx="337">
                  <c:v>6.912351082551195E-2</c:v>
                </c:pt>
                <c:pt idx="338">
                  <c:v>6.6442334246122323E-2</c:v>
                </c:pt>
                <c:pt idx="339">
                  <c:v>6.4072910134699262E-2</c:v>
                </c:pt>
                <c:pt idx="340">
                  <c:v>6.2137542491242793E-2</c:v>
                </c:pt>
                <c:pt idx="341">
                  <c:v>6.0683271315752983E-2</c:v>
                </c:pt>
                <c:pt idx="342">
                  <c:v>5.9621504608229646E-2</c:v>
                </c:pt>
                <c:pt idx="343">
                  <c:v>5.8741346368672877E-2</c:v>
                </c:pt>
                <c:pt idx="344">
                  <c:v>5.7840524597082679E-2</c:v>
                </c:pt>
                <c:pt idx="345">
                  <c:v>5.6752831293459122E-2</c:v>
                </c:pt>
                <c:pt idx="346">
                  <c:v>5.5303434457802059E-2</c:v>
                </c:pt>
                <c:pt idx="347">
                  <c:v>5.3403773869359551E-2</c:v>
                </c:pt>
                <c:pt idx="348">
                  <c:v>5.0943139440387752E-2</c:v>
                </c:pt>
                <c:pt idx="349">
                  <c:v>4.8138068008630373E-2</c:v>
                </c:pt>
                <c:pt idx="350">
                  <c:v>4.5098643799017943E-2</c:v>
                </c:pt>
                <c:pt idx="351">
                  <c:v>4.1715936049015301E-2</c:v>
                </c:pt>
                <c:pt idx="352">
                  <c:v>3.830673400862291E-2</c:v>
                </c:pt>
                <c:pt idx="353">
                  <c:v>3.4793773440375458E-2</c:v>
                </c:pt>
                <c:pt idx="354">
                  <c:v>3.1312742119342152E-2</c:v>
                </c:pt>
                <c:pt idx="355">
                  <c:v>2.8218292707779827E-2</c:v>
                </c:pt>
                <c:pt idx="356">
                  <c:v>2.5528141543431877E-2</c:v>
                </c:pt>
                <c:pt idx="357">
                  <c:v>2.3420569401368087E-2</c:v>
                </c:pt>
                <c:pt idx="358">
                  <c:v>2.2060862618635803E-2</c:v>
                </c:pt>
                <c:pt idx="359">
                  <c:v>2.1329200858187573E-2</c:v>
                </c:pt>
              </c:numCache>
            </c:numRef>
          </c:yVal>
          <c:smooth val="1"/>
        </c:ser>
        <c:dLbls>
          <c:showLegendKey val="0"/>
          <c:showVal val="0"/>
          <c:showCatName val="0"/>
          <c:showSerName val="0"/>
          <c:showPercent val="0"/>
          <c:showBubbleSize val="0"/>
        </c:dLbls>
        <c:axId val="588030976"/>
        <c:axId val="473913008"/>
      </c:scatterChart>
      <c:valAx>
        <c:axId val="588030976"/>
        <c:scaling>
          <c:orientation val="minMax"/>
        </c:scaling>
        <c:delete val="0"/>
        <c:axPos val="b"/>
        <c:majorGridlines>
          <c:spPr>
            <a:ln w="9525" cap="flat" cmpd="sng" algn="ctr">
              <a:solidFill>
                <a:schemeClr val="tx1">
                  <a:lumMod val="15000"/>
                  <a:lumOff val="85000"/>
                </a:schemeClr>
              </a:solidFill>
              <a:round/>
            </a:ln>
            <a:effectLst/>
          </c:spPr>
        </c:majorGridlines>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73913008"/>
        <c:crosses val="autoZero"/>
        <c:crossBetween val="midCat"/>
      </c:valAx>
      <c:valAx>
        <c:axId val="4739130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803097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2">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9525" cap="rnd">
        <a:solidFill>
          <a:schemeClr val="phClr"/>
        </a:solidFill>
        <a:round/>
      </a:ln>
    </cs:spPr>
  </cs:dataPointLine>
  <cs:dataPointMarker>
    <cs:lnRef idx="0">
      <cs:styleClr val="auto"/>
    </cs:lnRef>
    <cs:fillRef idx="3">
      <cs:styleClr val="auto"/>
    </cs:fillRef>
    <cs:effectRef idx="2"/>
    <cs:fontRef idx="minor">
      <a:schemeClr val="tx2"/>
    </cs:fontRef>
    <cs:spPr>
      <a:ln w="9525">
        <a:solidFill>
          <a:schemeClr val="phClr"/>
        </a:solidFill>
        <a:round/>
      </a:ln>
    </cs:spPr>
  </cs:dataPointMarker>
  <cs:dataPointMarkerLayout symbol="circle" size="5"/>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9525" cap="rnd">
        <a:solidFill>
          <a:schemeClr val="phClr"/>
        </a:solidFill>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spPr>
      <a:ln>
        <a:solidFill>
          <a:schemeClr val="tx2">
            <a:lumMod val="40000"/>
            <a:lumOff val="60000"/>
          </a:schemeClr>
        </a:solidFill>
      </a:ln>
    </cs:spPr>
    <cs:defRPr sz="900"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pPr/>
              <a:t>8/15/2017</a:t>
            </a:fld>
            <a:endParaRPr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pPr/>
              <a:t>‹#›</a:t>
            </a:fld>
            <a:endParaRPr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pPr/>
              <a:t>8/15/2017</a:t>
            </a:fld>
            <a:endParaRPr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pPr/>
              <a:t>‹#›</a:t>
            </a:fld>
            <a:endParaRPr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pPr/>
              <a:t>1</a:t>
            </a:fld>
            <a:endParaRPr lang="en-US" dirty="0"/>
          </a:p>
        </p:txBody>
      </p:sp>
    </p:spTree>
    <p:extLst>
      <p:ext uri="{BB962C8B-B14F-4D97-AF65-F5344CB8AC3E}">
        <p14:creationId xmlns:p14="http://schemas.microsoft.com/office/powerpoint/2010/main" val="3622955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pPr/>
              <a:t>2</a:t>
            </a:fld>
            <a:endParaRPr lang="en-US" dirty="0"/>
          </a:p>
        </p:txBody>
      </p:sp>
    </p:spTree>
    <p:extLst>
      <p:ext uri="{BB962C8B-B14F-4D97-AF65-F5344CB8AC3E}">
        <p14:creationId xmlns:p14="http://schemas.microsoft.com/office/powerpoint/2010/main" val="398621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pPr/>
              <a:t>3</a:t>
            </a:fld>
            <a:endParaRPr lang="en-US" dirty="0"/>
          </a:p>
        </p:txBody>
      </p:sp>
    </p:spTree>
    <p:extLst>
      <p:ext uri="{BB962C8B-B14F-4D97-AF65-F5344CB8AC3E}">
        <p14:creationId xmlns:p14="http://schemas.microsoft.com/office/powerpoint/2010/main" val="23894177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The canister is sealed using dynamic O-rings at its top and bottom. This provides additional protection to the components inside the canister.</a:t>
            </a:r>
          </a:p>
          <a:p>
            <a:endParaRPr lang="en-US" dirty="0"/>
          </a:p>
        </p:txBody>
      </p:sp>
      <p:sp>
        <p:nvSpPr>
          <p:cNvPr id="4" name="Slide Number Placeholder 3"/>
          <p:cNvSpPr>
            <a:spLocks noGrp="1"/>
          </p:cNvSpPr>
          <p:nvPr>
            <p:ph type="sldNum" sz="quarter" idx="10"/>
          </p:nvPr>
        </p:nvSpPr>
        <p:spPr/>
        <p:txBody>
          <a:bodyPr/>
          <a:lstStyle/>
          <a:p>
            <a:fld id="{F93199CD-3E1B-4AE6-990F-76F925F5EA9F}" type="slidenum">
              <a:rPr lang="en-US" smtClean="0"/>
              <a:pPr/>
              <a:t>7</a:t>
            </a:fld>
            <a:endParaRPr lang="en-US" dirty="0"/>
          </a:p>
        </p:txBody>
      </p:sp>
    </p:spTree>
    <p:extLst>
      <p:ext uri="{BB962C8B-B14F-4D97-AF65-F5344CB8AC3E}">
        <p14:creationId xmlns:p14="http://schemas.microsoft.com/office/powerpoint/2010/main" val="2127408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smtClean="0"/>
              <a:t>Condition for the buoy to float</a:t>
            </a:r>
            <a:r>
              <a:rPr lang="en-US" b="0" baseline="0" smtClean="0"/>
              <a:t> and </a:t>
            </a:r>
            <a:r>
              <a:rPr lang="en-US" b="0" smtClean="0"/>
              <a:t>sit ‘half in and half out’ of the water is that the buoyancy mass</a:t>
            </a:r>
            <a:r>
              <a:rPr lang="en-US" b="0" baseline="0" smtClean="0"/>
              <a:t> needs to be double the weight mass so that the buoy’s weight mass displaces half of the buoyancy mass and the other half of the buoyancy mass keeps the buoy afloat. </a:t>
            </a:r>
          </a:p>
        </p:txBody>
      </p:sp>
      <p:sp>
        <p:nvSpPr>
          <p:cNvPr id="4" name="Slide Number Placeholder 3"/>
          <p:cNvSpPr>
            <a:spLocks noGrp="1"/>
          </p:cNvSpPr>
          <p:nvPr>
            <p:ph type="sldNum" sz="quarter" idx="10"/>
          </p:nvPr>
        </p:nvSpPr>
        <p:spPr/>
        <p:txBody>
          <a:bodyPr/>
          <a:lstStyle/>
          <a:p>
            <a:fld id="{F93199CD-3E1B-4AE6-990F-76F925F5EA9F}" type="slidenum">
              <a:rPr lang="en-US" smtClean="0"/>
              <a:pPr/>
              <a:t>12</a:t>
            </a:fld>
            <a:endParaRPr lang="en-US" dirty="0"/>
          </a:p>
        </p:txBody>
      </p:sp>
    </p:spTree>
    <p:extLst>
      <p:ext uri="{BB962C8B-B14F-4D97-AF65-F5344CB8AC3E}">
        <p14:creationId xmlns:p14="http://schemas.microsoft.com/office/powerpoint/2010/main" val="22147544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ltGray">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b="1"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b="1" cap="none" spc="0">
                <a:ln w="9525">
                  <a:noFill/>
                  <a:prstDash val="solid"/>
                </a:ln>
                <a:solidFill>
                  <a:schemeClr val="tx1"/>
                </a:solidFill>
                <a:effectLst/>
              </a:defRPr>
            </a:lvl1pPr>
          </a:lstStyle>
          <a:p>
            <a:r>
              <a:rPr lang="en-US" smtClean="0"/>
              <a:t>Click to edit Master title style</a:t>
            </a:r>
            <a:endParaRPr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146780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p:txBody>
          <a:bodyPr/>
          <a:lstStyle/>
          <a:p>
            <a:r>
              <a:rPr lang="en-US" smtClean="0"/>
              <a:t>Click to edit Master title style</a:t>
            </a:r>
            <a:endParaRPr dirty="0"/>
          </a:p>
        </p:txBody>
      </p:sp>
    </p:spTree>
    <p:extLst>
      <p:ext uri="{BB962C8B-B14F-4D97-AF65-F5344CB8AC3E}">
        <p14:creationId xmlns:p14="http://schemas.microsoft.com/office/powerpoint/2010/main" val="3413959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dirty="0"/>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Vertical Title 1"/>
          <p:cNvSpPr>
            <a:spLocks noGrp="1"/>
          </p:cNvSpPr>
          <p:nvPr>
            <p:ph type="title" orient="vert"/>
          </p:nvPr>
        </p:nvSpPr>
        <p:spPr>
          <a:xfrm>
            <a:off x="9142412" y="381001"/>
            <a:ext cx="1524001" cy="5638800"/>
          </a:xfrm>
        </p:spPr>
        <p:txBody>
          <a:bodyPr vert="eaVert"/>
          <a:lstStyle/>
          <a:p>
            <a:r>
              <a:rPr lang="en-US" smtClean="0"/>
              <a:t>Click to edit Master title style</a:t>
            </a:r>
            <a:endParaRPr dirty="0"/>
          </a:p>
        </p:txBody>
      </p:sp>
    </p:spTree>
    <p:extLst>
      <p:ext uri="{BB962C8B-B14F-4D97-AF65-F5344CB8AC3E}">
        <p14:creationId xmlns:p14="http://schemas.microsoft.com/office/powerpoint/2010/main" val="689305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dirty="0"/>
          </a:p>
        </p:txBody>
      </p:sp>
      <p:sp>
        <p:nvSpPr>
          <p:cNvPr id="3" name="Content Placeholder 2"/>
          <p:cNvSpPr>
            <a:spLocks noGrp="1"/>
          </p:cNvSpPr>
          <p:nvPr>
            <p:ph idx="1"/>
          </p:nvPr>
        </p:nvSpPr>
        <p:spPr/>
        <p:txBody>
          <a:bodyPr/>
          <a:lstStyle>
            <a:lvl5pPr>
              <a:defRPr/>
            </a:lvl5pPr>
            <a:lvl6pPr>
              <a:defRPr/>
            </a:lvl6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2938807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dirty="0"/>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effectLst/>
              </a:defRPr>
            </a:lvl1pPr>
          </a:lstStyle>
          <a:p>
            <a:r>
              <a:rPr lang="en-US" smtClean="0"/>
              <a:t>Click to edit Master title style</a:t>
            </a:r>
            <a:endParaRPr dirty="0"/>
          </a:p>
        </p:txBody>
      </p:sp>
    </p:spTree>
    <p:extLst>
      <p:ext uri="{BB962C8B-B14F-4D97-AF65-F5344CB8AC3E}">
        <p14:creationId xmlns:p14="http://schemas.microsoft.com/office/powerpoint/2010/main" val="169967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dirty="0"/>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a:xfrm>
            <a:off x="1522412" y="381000"/>
            <a:ext cx="9144002" cy="1371600"/>
          </a:xfrm>
        </p:spPr>
        <p:txBody>
          <a:bodyPr/>
          <a:lstStyle/>
          <a:p>
            <a:r>
              <a:rPr lang="en-US" smtClean="0"/>
              <a:t>Click to edit Master title style</a:t>
            </a:r>
            <a:endParaRPr/>
          </a:p>
        </p:txBody>
      </p:sp>
    </p:spTree>
    <p:extLst>
      <p:ext uri="{BB962C8B-B14F-4D97-AF65-F5344CB8AC3E}">
        <p14:creationId xmlns:p14="http://schemas.microsoft.com/office/powerpoint/2010/main" val="346189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013F82-EE5E-44EE-A61D-E31C6657F26F}" type="slidenum">
              <a:rPr lang="en-US" smtClean="0"/>
              <a:pPr/>
              <a:t>‹#›</a:t>
            </a:fld>
            <a:endParaRPr lang="en-US" dirty="0"/>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 name="Title 1"/>
          <p:cNvSpPr>
            <a:spLocks noGrp="1"/>
          </p:cNvSpPr>
          <p:nvPr>
            <p:ph type="title"/>
          </p:nvPr>
        </p:nvSpPr>
        <p:spPr>
          <a:xfrm>
            <a:off x="1522412" y="381000"/>
            <a:ext cx="9144002" cy="1371600"/>
          </a:xfrm>
        </p:spPr>
        <p:txBody>
          <a:bodyPr/>
          <a:lstStyle>
            <a:lvl1pPr>
              <a:defRPr/>
            </a:lvl1pPr>
          </a:lstStyle>
          <a:p>
            <a:r>
              <a:rPr lang="en-US" smtClean="0"/>
              <a:t>Click to edit Master title style</a:t>
            </a:r>
            <a:endParaRPr/>
          </a:p>
        </p:txBody>
      </p:sp>
    </p:spTree>
    <p:extLst>
      <p:ext uri="{BB962C8B-B14F-4D97-AF65-F5344CB8AC3E}">
        <p14:creationId xmlns:p14="http://schemas.microsoft.com/office/powerpoint/2010/main" val="1811993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A013F82-EE5E-44EE-A61D-E31C6657F26F}" type="slidenum">
              <a:rPr lang="en-US" smtClean="0"/>
              <a:pPr/>
              <a:t>‹#›</a:t>
            </a:fld>
            <a:endParaRPr lang="en-US" dirty="0"/>
          </a:p>
        </p:txBody>
      </p:sp>
      <p:sp>
        <p:nvSpPr>
          <p:cNvPr id="2" name="Title 1"/>
          <p:cNvSpPr>
            <a:spLocks noGrp="1"/>
          </p:cNvSpPr>
          <p:nvPr>
            <p:ph type="title"/>
          </p:nvPr>
        </p:nvSpPr>
        <p:spPr/>
        <p:txBody>
          <a:bodyPr/>
          <a:lstStyle/>
          <a:p>
            <a:r>
              <a:rPr lang="en-US" smtClean="0"/>
              <a:t>Click to edit Master title style</a:t>
            </a:r>
            <a:endParaRPr dirty="0"/>
          </a:p>
        </p:txBody>
      </p:sp>
    </p:spTree>
    <p:extLst>
      <p:ext uri="{BB962C8B-B14F-4D97-AF65-F5344CB8AC3E}">
        <p14:creationId xmlns:p14="http://schemas.microsoft.com/office/powerpoint/2010/main" val="1054585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A013F82-EE5E-44EE-A61D-E31C6657F26F}" type="slidenum">
              <a:rPr lang="en-US" smtClean="0"/>
              <a:pPr/>
              <a:t>‹#›</a:t>
            </a:fld>
            <a:endParaRPr lang="en-US" dirty="0"/>
          </a:p>
        </p:txBody>
      </p:sp>
    </p:spTree>
    <p:extLst>
      <p:ext uri="{BB962C8B-B14F-4D97-AF65-F5344CB8AC3E}">
        <p14:creationId xmlns:p14="http://schemas.microsoft.com/office/powerpoint/2010/main" val="30849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dirty="0"/>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smtClean="0"/>
              <a:t>Click to edit Master title style</a:t>
            </a:r>
            <a:endParaRPr/>
          </a:p>
        </p:txBody>
      </p:sp>
    </p:spTree>
    <p:extLst>
      <p:ext uri="{BB962C8B-B14F-4D97-AF65-F5344CB8AC3E}">
        <p14:creationId xmlns:p14="http://schemas.microsoft.com/office/powerpoint/2010/main" val="465569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dirty="0"/>
          </a:p>
        </p:txBody>
      </p:sp>
      <p:sp>
        <p:nvSpPr>
          <p:cNvPr id="3" name="Picture Placeholder 2"/>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dirty="0"/>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smtClean="0"/>
              <a:t>Click to edit Master title style</a:t>
            </a:r>
            <a:endParaRPr/>
          </a:p>
        </p:txBody>
      </p:sp>
    </p:spTree>
    <p:extLst>
      <p:ext uri="{BB962C8B-B14F-4D97-AF65-F5344CB8AC3E}">
        <p14:creationId xmlns:p14="http://schemas.microsoft.com/office/powerpoint/2010/main" val="85115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invGray">
      <p:bgPr>
        <a:blipFill dpi="0" rotWithShape="1">
          <a:blip r:embed="rId13">
            <a:lum/>
          </a:blip>
          <a:srcRect/>
          <a:stretch>
            <a:fillRect t="-17000" b="-17000"/>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000">
                <a:solidFill>
                  <a:schemeClr val="tx1">
                    <a:tint val="75000"/>
                  </a:schemeClr>
                </a:solidFill>
              </a:defRPr>
            </a:lvl1pPr>
          </a:lstStyle>
          <a:p>
            <a:fld id="{2A013F82-EE5E-44EE-A61D-E31C6657F26F}" type="slidenum">
              <a:rPr lang="en-US" smtClean="0"/>
              <a:pPr/>
              <a:t>‹#›</a:t>
            </a:fld>
            <a:endParaRPr lang="en-US" dirty="0"/>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2" name="Title Placeholder 1"/>
          <p:cNvSpPr>
            <a:spLocks noGrp="1"/>
          </p:cNvSpPr>
          <p:nvPr>
            <p:ph type="title"/>
          </p:nvPr>
        </p:nvSpPr>
        <p:spPr>
          <a:xfrm>
            <a:off x="1522413" y="381000"/>
            <a:ext cx="9144001" cy="1371600"/>
          </a:xfrm>
          <a:prstGeom prst="rect">
            <a:avLst/>
          </a:prstGeom>
          <a:ln>
            <a:noFill/>
          </a:ln>
        </p:spPr>
        <p:txBody>
          <a:bodyPr vert="horz" lIns="91440" tIns="45720" rIns="91440" bIns="45720" rtlCol="0" anchor="b">
            <a:normAutofit/>
          </a:bodyPr>
          <a:lstStyle/>
          <a:p>
            <a:r>
              <a:rPr lang="en-US" smtClean="0"/>
              <a:t>Click to edit Master title style</a:t>
            </a:r>
            <a:endParaRPr dirty="0"/>
          </a:p>
        </p:txBody>
      </p:sp>
    </p:spTree>
    <p:extLst>
      <p:ext uri="{BB962C8B-B14F-4D97-AF65-F5344CB8AC3E}">
        <p14:creationId xmlns:p14="http://schemas.microsoft.com/office/powerpoint/2010/main" val="2445344209"/>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sldNum="0" hdr="0" ftr="0" dt="0"/>
  <p:txStyles>
    <p:titleStyle>
      <a:lvl1pPr algn="l" defTabSz="914400" rtl="0" eaLnBrk="1" latinLnBrk="0" hangingPunct="1">
        <a:lnSpc>
          <a:spcPct val="90000"/>
        </a:lnSpc>
        <a:spcBef>
          <a:spcPct val="0"/>
        </a:spcBef>
        <a:buNone/>
        <a:defRPr sz="3600" b="1" kern="1200" cap="none" spc="0" baseline="0">
          <a:ln w="9525">
            <a:noFill/>
            <a:prstDash val="solid"/>
          </a:ln>
          <a:solidFill>
            <a:schemeClr val="accent5"/>
          </a:solidFill>
          <a:effectLst/>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8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chart" Target="../charts/chart2.xml"/><Relationship Id="rId4" Type="http://schemas.openxmlformats.org/officeDocument/2006/relationships/chart" Target="../charts/chart1.xml"/></Relationships>
</file>

<file path=ppt/slides/_rels/slide1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4.xml"/><Relationship Id="rId1" Type="http://schemas.openxmlformats.org/officeDocument/2006/relationships/video" Target="file:///C:\Users\Dell\Desktop\JPEG%20design%20files\New%20folder\Assembly.avi"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bright="-61000" contrast="-73000"/>
          </a:blip>
          <a:srcRect/>
          <a:stretch>
            <a:fillRect t="-17000" b="-17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132012" y="381000"/>
            <a:ext cx="8229600" cy="2895600"/>
          </a:xfrm>
        </p:spPr>
        <p:txBody>
          <a:bodyPr>
            <a:normAutofit/>
          </a:bodyPr>
          <a:lstStyle/>
          <a:p>
            <a:r>
              <a:rPr lang="en-US" sz="5400" dirty="0" smtClean="0"/>
              <a:t>Coastal Shallow-Water Data Buoy</a:t>
            </a:r>
            <a:endParaRPr lang="en-US" sz="5400" dirty="0"/>
          </a:p>
        </p:txBody>
      </p:sp>
      <p:sp>
        <p:nvSpPr>
          <p:cNvPr id="4" name="TextBox 3"/>
          <p:cNvSpPr txBox="1"/>
          <p:nvPr/>
        </p:nvSpPr>
        <p:spPr>
          <a:xfrm>
            <a:off x="1827212" y="318701"/>
            <a:ext cx="7315200" cy="646331"/>
          </a:xfrm>
          <a:prstGeom prst="rect">
            <a:avLst/>
          </a:prstGeom>
          <a:noFill/>
          <a:ln>
            <a:noFill/>
          </a:ln>
        </p:spPr>
        <p:txBody>
          <a:bodyPr wrap="square" rtlCol="0" anchor="ctr" anchorCtr="1">
            <a:spAutoFit/>
          </a:bodyPr>
          <a:lstStyle/>
          <a:p>
            <a:r>
              <a:rPr lang="en-US" dirty="0" smtClean="0"/>
              <a:t>BE-Mechatronics, SZABIST</a:t>
            </a:r>
          </a:p>
          <a:p>
            <a:r>
              <a:rPr lang="en-US" dirty="0" smtClean="0"/>
              <a:t>FYP Final Year Evaluation (August 2017)</a:t>
            </a:r>
          </a:p>
        </p:txBody>
      </p:sp>
      <p:sp>
        <p:nvSpPr>
          <p:cNvPr id="8" name="TextBox 7"/>
          <p:cNvSpPr txBox="1"/>
          <p:nvPr/>
        </p:nvSpPr>
        <p:spPr>
          <a:xfrm>
            <a:off x="1217612" y="3796352"/>
            <a:ext cx="3869799" cy="2308324"/>
          </a:xfrm>
          <a:prstGeom prst="rect">
            <a:avLst/>
          </a:prstGeom>
          <a:noFill/>
          <a:ln>
            <a:noFill/>
          </a:ln>
        </p:spPr>
        <p:txBody>
          <a:bodyPr wrap="square" rtlCol="0" anchor="ctr" anchorCtr="1">
            <a:spAutoFit/>
          </a:bodyPr>
          <a:lstStyle/>
          <a:p>
            <a:r>
              <a:rPr lang="en-US" b="1" dirty="0">
                <a:solidFill>
                  <a:schemeClr val="accent1"/>
                </a:solidFill>
              </a:rPr>
              <a:t>Team Members:</a:t>
            </a:r>
          </a:p>
          <a:p>
            <a:r>
              <a:rPr lang="en-US" b="1" dirty="0">
                <a:solidFill>
                  <a:schemeClr val="accent6">
                    <a:lumMod val="40000"/>
                    <a:lumOff val="60000"/>
                  </a:schemeClr>
                </a:solidFill>
              </a:rPr>
              <a:t>Rayan Isran (1345161)</a:t>
            </a:r>
          </a:p>
          <a:p>
            <a:r>
              <a:rPr lang="en-US" b="1" dirty="0">
                <a:solidFill>
                  <a:schemeClr val="accent6">
                    <a:lumMod val="40000"/>
                    <a:lumOff val="60000"/>
                  </a:schemeClr>
                </a:solidFill>
              </a:rPr>
              <a:t>Hafsa Mir (1345109)</a:t>
            </a:r>
          </a:p>
          <a:p>
            <a:r>
              <a:rPr lang="en-US" b="1" dirty="0">
                <a:solidFill>
                  <a:schemeClr val="accent6">
                    <a:lumMod val="40000"/>
                    <a:lumOff val="60000"/>
                  </a:schemeClr>
                </a:solidFill>
              </a:rPr>
              <a:t>Abdul Khalique (1245143)</a:t>
            </a:r>
          </a:p>
          <a:p>
            <a:endParaRPr lang="en-US" b="1" dirty="0">
              <a:solidFill>
                <a:schemeClr val="accent6">
                  <a:lumMod val="40000"/>
                  <a:lumOff val="60000"/>
                </a:schemeClr>
              </a:solidFill>
            </a:endParaRPr>
          </a:p>
          <a:p>
            <a:r>
              <a:rPr lang="en-US" b="1" dirty="0">
                <a:solidFill>
                  <a:srgbClr val="92D050"/>
                </a:solidFill>
              </a:rPr>
              <a:t>Project Supervisor : </a:t>
            </a:r>
          </a:p>
          <a:p>
            <a:r>
              <a:rPr lang="en-US" b="1" dirty="0" smtClean="0">
                <a:solidFill>
                  <a:schemeClr val="accent6">
                    <a:lumMod val="40000"/>
                    <a:lumOff val="60000"/>
                  </a:schemeClr>
                </a:solidFill>
              </a:rPr>
              <a:t>Dr. </a:t>
            </a:r>
            <a:r>
              <a:rPr lang="en-US" b="1" dirty="0">
                <a:solidFill>
                  <a:schemeClr val="accent6">
                    <a:lumMod val="40000"/>
                    <a:lumOff val="60000"/>
                  </a:schemeClr>
                </a:solidFill>
              </a:rPr>
              <a:t>Raza Akbar</a:t>
            </a:r>
          </a:p>
          <a:p>
            <a:endParaRPr lang="en-US" b="1" dirty="0" smtClean="0">
              <a:solidFill>
                <a:schemeClr val="accent6">
                  <a:lumMod val="40000"/>
                  <a:lumOff val="60000"/>
                </a:schemeClr>
              </a:solidFill>
            </a:endParaRPr>
          </a:p>
        </p:txBody>
      </p:sp>
    </p:spTree>
    <p:extLst>
      <p:ext uri="{BB962C8B-B14F-4D97-AF65-F5344CB8AC3E}">
        <p14:creationId xmlns:p14="http://schemas.microsoft.com/office/powerpoint/2010/main" val="42144898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504781" y="1905001"/>
            <a:ext cx="10380831" cy="4114800"/>
          </a:xfrm>
        </p:spPr>
        <p:txBody>
          <a:bodyPr>
            <a:normAutofit/>
          </a:bodyPr>
          <a:lstStyle/>
          <a:p>
            <a:pPr algn="just"/>
            <a:r>
              <a:rPr lang="en-US" b="1" dirty="0" smtClean="0"/>
              <a:t>A sensitivity analysis was performed in SolidWorks to study the variation in Center of Mass when the distance between the bottom and middle disc changes.</a:t>
            </a:r>
          </a:p>
          <a:p>
            <a:r>
              <a:rPr lang="en-US" b="1" dirty="0" smtClean="0"/>
              <a:t>The Center of mass obtained proves to be almost insensitive to movement of the middle disc.</a:t>
            </a:r>
          </a:p>
          <a:p>
            <a:endParaRPr lang="en-US" b="1" dirty="0"/>
          </a:p>
        </p:txBody>
      </p:sp>
      <p:sp>
        <p:nvSpPr>
          <p:cNvPr id="4" name="Title 3"/>
          <p:cNvSpPr>
            <a:spLocks noGrp="1"/>
          </p:cNvSpPr>
          <p:nvPr>
            <p:ph type="title"/>
          </p:nvPr>
        </p:nvSpPr>
        <p:spPr/>
        <p:txBody>
          <a:bodyPr/>
          <a:lstStyle/>
          <a:p>
            <a:r>
              <a:rPr lang="en-US" dirty="0" smtClean="0"/>
              <a:t>Sensitivity Analysis</a:t>
            </a: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2332850928"/>
              </p:ext>
            </p:extLst>
          </p:nvPr>
        </p:nvGraphicFramePr>
        <p:xfrm>
          <a:off x="-1" y="4038600"/>
          <a:ext cx="12188826" cy="2819402"/>
        </p:xfrm>
        <a:graphic>
          <a:graphicData uri="http://schemas.openxmlformats.org/drawingml/2006/table">
            <a:tbl>
              <a:tblPr firstRow="1" bandRow="1">
                <a:tableStyleId>{5C22544A-7EE6-4342-B048-85BDC9FD1C3A}</a:tableStyleId>
              </a:tblPr>
              <a:tblGrid>
                <a:gridCol w="4062942"/>
                <a:gridCol w="4062942"/>
                <a:gridCol w="4062942"/>
              </a:tblGrid>
              <a:tr h="723512">
                <a:tc>
                  <a:txBody>
                    <a:bodyPr/>
                    <a:lstStyle/>
                    <a:p>
                      <a:pPr algn="ctr"/>
                      <a:r>
                        <a:rPr lang="en-US" dirty="0" smtClean="0"/>
                        <a:t>Distance Between Bottom and Middle Disc (mm)</a:t>
                      </a:r>
                      <a:endParaRPr lang="en-US" dirty="0"/>
                    </a:p>
                  </a:txBody>
                  <a:tcPr/>
                </a:tc>
                <a:tc>
                  <a:txBody>
                    <a:bodyPr/>
                    <a:lstStyle/>
                    <a:p>
                      <a:pPr algn="ctr"/>
                      <a:r>
                        <a:rPr lang="en-US" dirty="0" smtClean="0"/>
                        <a:t>Center of Mass (X)</a:t>
                      </a:r>
                    </a:p>
                    <a:p>
                      <a:pPr algn="ctr"/>
                      <a:r>
                        <a:rPr lang="en-US" dirty="0" smtClean="0"/>
                        <a:t>(mm)</a:t>
                      </a:r>
                      <a:endParaRPr lang="en-US" dirty="0"/>
                    </a:p>
                  </a:txBody>
                  <a:tcPr/>
                </a:tc>
                <a:tc>
                  <a:txBody>
                    <a:bodyPr/>
                    <a:lstStyle/>
                    <a:p>
                      <a:pPr algn="ctr"/>
                      <a:r>
                        <a:rPr lang="en-US" dirty="0" smtClean="0"/>
                        <a:t>Center of Mass</a:t>
                      </a:r>
                    </a:p>
                    <a:p>
                      <a:pPr algn="ctr"/>
                      <a:r>
                        <a:rPr lang="en-US" dirty="0" smtClean="0"/>
                        <a:t>(Y)</a:t>
                      </a:r>
                      <a:endParaRPr lang="en-US" dirty="0"/>
                    </a:p>
                  </a:txBody>
                  <a:tcPr/>
                </a:tc>
              </a:tr>
              <a:tr h="419178">
                <a:tc>
                  <a:txBody>
                    <a:bodyPr/>
                    <a:lstStyle/>
                    <a:p>
                      <a:pPr algn="ctr"/>
                      <a:r>
                        <a:rPr lang="en-US" dirty="0" smtClean="0"/>
                        <a:t>77</a:t>
                      </a:r>
                      <a:endParaRPr lang="en-US" dirty="0"/>
                    </a:p>
                  </a:txBody>
                  <a:tcPr/>
                </a:tc>
                <a:tc>
                  <a:txBody>
                    <a:bodyPr/>
                    <a:lstStyle/>
                    <a:p>
                      <a:pPr algn="ctr"/>
                      <a:r>
                        <a:rPr lang="en-US" dirty="0" smtClean="0"/>
                        <a:t>330.64</a:t>
                      </a:r>
                      <a:endParaRPr lang="en-US" dirty="0"/>
                    </a:p>
                  </a:txBody>
                  <a:tcPr/>
                </a:tc>
                <a:tc>
                  <a:txBody>
                    <a:bodyPr/>
                    <a:lstStyle/>
                    <a:p>
                      <a:pPr algn="ctr"/>
                      <a:r>
                        <a:rPr lang="en-US" dirty="0" smtClean="0"/>
                        <a:t>-</a:t>
                      </a:r>
                      <a:r>
                        <a:rPr lang="en-US" baseline="0" dirty="0" smtClean="0"/>
                        <a:t> 0.07</a:t>
                      </a:r>
                      <a:endParaRPr lang="en-US" dirty="0"/>
                    </a:p>
                  </a:txBody>
                  <a:tcPr/>
                </a:tc>
              </a:tr>
              <a:tr h="419178">
                <a:tc>
                  <a:txBody>
                    <a:bodyPr/>
                    <a:lstStyle/>
                    <a:p>
                      <a:pPr algn="ctr"/>
                      <a:r>
                        <a:rPr lang="en-US" dirty="0" smtClean="0"/>
                        <a:t>100</a:t>
                      </a:r>
                      <a:endParaRPr lang="en-US" dirty="0"/>
                    </a:p>
                  </a:txBody>
                  <a:tcPr/>
                </a:tc>
                <a:tc>
                  <a:txBody>
                    <a:bodyPr/>
                    <a:lstStyle/>
                    <a:p>
                      <a:pPr algn="ctr"/>
                      <a:r>
                        <a:rPr lang="en-US" dirty="0" smtClean="0"/>
                        <a:t>330.08</a:t>
                      </a:r>
                      <a:endParaRPr lang="en-US" dirty="0"/>
                    </a:p>
                  </a:txBody>
                  <a:tcPr/>
                </a:tc>
                <a:tc>
                  <a:txBody>
                    <a:bodyPr/>
                    <a:lstStyle/>
                    <a:p>
                      <a:pPr algn="ctr"/>
                      <a:r>
                        <a:rPr lang="en-US" dirty="0" smtClean="0"/>
                        <a:t>-</a:t>
                      </a:r>
                      <a:r>
                        <a:rPr lang="en-US" baseline="0" dirty="0" smtClean="0"/>
                        <a:t> 0.07</a:t>
                      </a:r>
                      <a:endParaRPr lang="en-US" dirty="0"/>
                    </a:p>
                  </a:txBody>
                  <a:tcPr/>
                </a:tc>
              </a:tr>
              <a:tr h="419178">
                <a:tc>
                  <a:txBody>
                    <a:bodyPr/>
                    <a:lstStyle/>
                    <a:p>
                      <a:pPr algn="ctr"/>
                      <a:r>
                        <a:rPr lang="en-US" dirty="0" smtClean="0"/>
                        <a:t>150</a:t>
                      </a:r>
                      <a:endParaRPr lang="en-US" dirty="0"/>
                    </a:p>
                  </a:txBody>
                  <a:tcPr/>
                </a:tc>
                <a:tc>
                  <a:txBody>
                    <a:bodyPr/>
                    <a:lstStyle/>
                    <a:p>
                      <a:pPr algn="ctr"/>
                      <a:r>
                        <a:rPr lang="en-US" dirty="0" smtClean="0"/>
                        <a:t>328.87</a:t>
                      </a:r>
                      <a:endParaRPr lang="en-US" dirty="0"/>
                    </a:p>
                  </a:txBody>
                  <a:tcPr/>
                </a:tc>
                <a:tc>
                  <a:txBody>
                    <a:bodyPr/>
                    <a:lstStyle/>
                    <a:p>
                      <a:pPr algn="ctr"/>
                      <a:r>
                        <a:rPr lang="en-US" dirty="0" smtClean="0"/>
                        <a:t>-</a:t>
                      </a:r>
                      <a:r>
                        <a:rPr lang="en-US" baseline="0" dirty="0" smtClean="0"/>
                        <a:t> 0.07</a:t>
                      </a:r>
                      <a:endParaRPr lang="en-US" dirty="0"/>
                    </a:p>
                  </a:txBody>
                  <a:tcPr/>
                </a:tc>
              </a:tr>
              <a:tr h="419178">
                <a:tc>
                  <a:txBody>
                    <a:bodyPr/>
                    <a:lstStyle/>
                    <a:p>
                      <a:pPr algn="ctr"/>
                      <a:r>
                        <a:rPr lang="en-US" dirty="0" smtClean="0"/>
                        <a:t>175</a:t>
                      </a:r>
                      <a:endParaRPr lang="en-US" dirty="0"/>
                    </a:p>
                  </a:txBody>
                  <a:tcPr/>
                </a:tc>
                <a:tc>
                  <a:txBody>
                    <a:bodyPr/>
                    <a:lstStyle/>
                    <a:p>
                      <a:pPr algn="ctr"/>
                      <a:r>
                        <a:rPr lang="en-US" dirty="0" smtClean="0"/>
                        <a:t>328.26</a:t>
                      </a:r>
                      <a:endParaRPr lang="en-US" dirty="0"/>
                    </a:p>
                  </a:txBody>
                  <a:tcPr/>
                </a:tc>
                <a:tc>
                  <a:txBody>
                    <a:bodyPr/>
                    <a:lstStyle/>
                    <a:p>
                      <a:pPr algn="ctr"/>
                      <a:r>
                        <a:rPr lang="en-US" dirty="0" smtClean="0"/>
                        <a:t>-</a:t>
                      </a:r>
                      <a:r>
                        <a:rPr lang="en-US" baseline="0" dirty="0" smtClean="0"/>
                        <a:t> 0.07</a:t>
                      </a:r>
                      <a:endParaRPr lang="en-US" dirty="0"/>
                    </a:p>
                  </a:txBody>
                  <a:tcPr/>
                </a:tc>
              </a:tr>
              <a:tr h="419178">
                <a:tc>
                  <a:txBody>
                    <a:bodyPr/>
                    <a:lstStyle/>
                    <a:p>
                      <a:pPr algn="ctr"/>
                      <a:r>
                        <a:rPr lang="en-US" dirty="0" smtClean="0"/>
                        <a:t>200</a:t>
                      </a:r>
                      <a:endParaRPr lang="en-US" dirty="0"/>
                    </a:p>
                  </a:txBody>
                  <a:tcPr/>
                </a:tc>
                <a:tc>
                  <a:txBody>
                    <a:bodyPr/>
                    <a:lstStyle/>
                    <a:p>
                      <a:pPr algn="ctr"/>
                      <a:r>
                        <a:rPr lang="en-US" dirty="0" smtClean="0"/>
                        <a:t>327.65</a:t>
                      </a:r>
                      <a:endParaRPr lang="en-US" dirty="0"/>
                    </a:p>
                  </a:txBody>
                  <a:tcPr/>
                </a:tc>
                <a:tc>
                  <a:txBody>
                    <a:bodyPr/>
                    <a:lstStyle/>
                    <a:p>
                      <a:pPr algn="ctr"/>
                      <a:r>
                        <a:rPr lang="en-US" dirty="0" smtClean="0"/>
                        <a:t>-</a:t>
                      </a:r>
                      <a:r>
                        <a:rPr lang="en-US" baseline="0" dirty="0" smtClean="0"/>
                        <a:t> 0.07</a:t>
                      </a:r>
                      <a:endParaRPr lang="en-US" dirty="0"/>
                    </a:p>
                  </a:txBody>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989012" y="1066800"/>
            <a:ext cx="9134391" cy="4114801"/>
          </a:xfrm>
        </p:spPr>
        <p:txBody>
          <a:bodyPr/>
          <a:lstStyle/>
          <a:p>
            <a:r>
              <a:rPr lang="en-US" b="1" dirty="0" smtClean="0"/>
              <a:t>Machining was carried out by technicians at PNSC Kiamari Workshop (Picture Shown Below).</a:t>
            </a:r>
          </a:p>
          <a:p>
            <a:r>
              <a:rPr lang="en-US" b="1" dirty="0" smtClean="0"/>
              <a:t>All the metal and plastic components were machined free of cost by PNSC after we approached them and introduced our project.</a:t>
            </a:r>
          </a:p>
          <a:p>
            <a:endParaRPr lang="en-US" b="1" dirty="0"/>
          </a:p>
        </p:txBody>
      </p:sp>
      <p:sp>
        <p:nvSpPr>
          <p:cNvPr id="3" name="Title 2"/>
          <p:cNvSpPr>
            <a:spLocks noGrp="1"/>
          </p:cNvSpPr>
          <p:nvPr>
            <p:ph type="title"/>
          </p:nvPr>
        </p:nvSpPr>
        <p:spPr>
          <a:xfrm>
            <a:off x="608012" y="0"/>
            <a:ext cx="9144001" cy="990600"/>
          </a:xfrm>
        </p:spPr>
        <p:txBody>
          <a:bodyPr/>
          <a:lstStyle/>
          <a:p>
            <a:r>
              <a:rPr lang="en-US" dirty="0" smtClean="0"/>
              <a:t>Machining</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323012" y="3133867"/>
            <a:ext cx="4419600" cy="3314700"/>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98612" y="3141828"/>
            <a:ext cx="4419600" cy="3314700"/>
          </a:xfrm>
          <a:prstGeom prst="rect">
            <a:avLst/>
          </a:prstGeom>
        </p:spPr>
      </p:pic>
    </p:spTree>
    <p:extLst>
      <p:ext uri="{BB962C8B-B14F-4D97-AF65-F5344CB8AC3E}">
        <p14:creationId xmlns:p14="http://schemas.microsoft.com/office/powerpoint/2010/main" val="545530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2413" y="1904999"/>
            <a:ext cx="9134391" cy="2057401"/>
          </a:xfrm>
        </p:spPr>
        <p:txBody>
          <a:bodyPr/>
          <a:lstStyle/>
          <a:p>
            <a:r>
              <a:rPr lang="en-US" b="1" dirty="0" smtClean="0"/>
              <a:t>Weight and Buoyancy analysis was performed to find the radius of buoy for it to float considering the weight of the components that it will carry.</a:t>
            </a:r>
          </a:p>
          <a:p>
            <a:r>
              <a:rPr lang="en-US" b="1" dirty="0" smtClean="0"/>
              <a:t>At present, the buoy sits below the centerline (hoop) and has capacity to carry extra 10 kg.</a:t>
            </a:r>
            <a:endParaRPr lang="en-US" b="1" dirty="0"/>
          </a:p>
        </p:txBody>
      </p:sp>
      <p:sp>
        <p:nvSpPr>
          <p:cNvPr id="3" name="Title 2"/>
          <p:cNvSpPr>
            <a:spLocks noGrp="1"/>
          </p:cNvSpPr>
          <p:nvPr>
            <p:ph type="title"/>
          </p:nvPr>
        </p:nvSpPr>
        <p:spPr/>
        <p:txBody>
          <a:bodyPr/>
          <a:lstStyle/>
          <a:p>
            <a:r>
              <a:rPr lang="en-US" dirty="0"/>
              <a:t>Weight and Buoyancy Analysis</a:t>
            </a:r>
          </a:p>
        </p:txBody>
      </p:sp>
      <mc:AlternateContent xmlns:mc="http://schemas.openxmlformats.org/markup-compatibility/2006">
        <mc:Choice xmlns:a14="http://schemas.microsoft.com/office/drawing/2010/main" Requires="a14">
          <p:graphicFrame>
            <p:nvGraphicFramePr>
              <p:cNvPr id="4" name="Content Placeholder 3"/>
              <p:cNvGraphicFramePr>
                <a:graphicFrameLocks/>
              </p:cNvGraphicFramePr>
              <p:nvPr>
                <p:extLst>
                  <p:ext uri="{D42A27DB-BD31-4B8C-83A1-F6EECF244321}">
                    <p14:modId xmlns:p14="http://schemas.microsoft.com/office/powerpoint/2010/main" val="2990712245"/>
                  </p:ext>
                </p:extLst>
              </p:nvPr>
            </p:nvGraphicFramePr>
            <p:xfrm>
              <a:off x="2" y="4267200"/>
              <a:ext cx="12188825" cy="2590800"/>
            </p:xfrm>
            <a:graphic>
              <a:graphicData uri="http://schemas.openxmlformats.org/drawingml/2006/table">
                <a:tbl>
                  <a:tblPr firstRow="1" bandRow="1">
                    <a:tableStyleId>{5C22544A-7EE6-4342-B048-85BDC9FD1C3A}</a:tableStyleId>
                  </a:tblPr>
                  <a:tblGrid>
                    <a:gridCol w="1713621"/>
                    <a:gridCol w="1713621"/>
                    <a:gridCol w="1713621"/>
                    <a:gridCol w="1630707"/>
                    <a:gridCol w="1934733"/>
                    <a:gridCol w="1741261"/>
                    <a:gridCol w="1741261"/>
                  </a:tblGrid>
                  <a:tr h="1843257">
                    <a:tc>
                      <a:txBody>
                        <a:bodyPr/>
                        <a:lstStyle/>
                        <a:p>
                          <a:pPr algn="ctr"/>
                          <a:r>
                            <a:rPr lang="en-US" b="1" dirty="0" smtClean="0"/>
                            <a:t>Radius of Buoy ‘R’</a:t>
                          </a:r>
                          <a:endParaRPr lang="en-US" b="1" dirty="0"/>
                        </a:p>
                      </a:txBody>
                      <a:tcPr anchor="ctr"/>
                    </a:tc>
                    <a:tc>
                      <a:txBody>
                        <a:bodyPr/>
                        <a:lstStyle/>
                        <a:p>
                          <a:pPr algn="ctr"/>
                          <a:r>
                            <a:rPr lang="en-US" b="1" dirty="0" smtClean="0"/>
                            <a:t>Chop Length ‘L’</a:t>
                          </a:r>
                          <a:endParaRPr lang="en-US" b="1" dirty="0"/>
                        </a:p>
                      </a:txBody>
                      <a:tcPr anchor="ctr"/>
                    </a:tc>
                    <a:tc>
                      <a:txBody>
                        <a:bodyPr/>
                        <a:lstStyle/>
                        <a:p>
                          <a:pPr algn="ctr"/>
                          <a:r>
                            <a:rPr lang="en-US" b="1" dirty="0" smtClean="0"/>
                            <a:t>Shell Thickness ‘Th’</a:t>
                          </a:r>
                          <a:endParaRPr lang="en-US" b="1" dirty="0"/>
                        </a:p>
                      </a:txBody>
                      <a:tcPr anchor="ctr"/>
                    </a:tc>
                    <a:tc>
                      <a:txBody>
                        <a:bodyPr/>
                        <a:lstStyle/>
                        <a:p>
                          <a:pPr algn="ctr"/>
                          <a:r>
                            <a:rPr lang="en-US" b="1" dirty="0" smtClean="0"/>
                            <a:t>Shell Volume ‘V’</a:t>
                          </a:r>
                          <a:endParaRPr lang="en-US" b="1" dirty="0"/>
                        </a:p>
                      </a:txBody>
                      <a:tcPr anchor="ctr"/>
                    </a:tc>
                    <a:tc>
                      <a:txBody>
                        <a:bodyPr/>
                        <a:lstStyle/>
                        <a:p>
                          <a:pPr algn="ctr"/>
                          <a:r>
                            <a:rPr lang="en-US" b="1" dirty="0" smtClean="0"/>
                            <a:t>TotalWeight Mass ‘Wm’</a:t>
                          </a:r>
                          <a:endParaRPr lang="en-US" b="1" dirty="0"/>
                        </a:p>
                      </a:txBody>
                      <a:tcPr anchor="ctr"/>
                    </a:tc>
                    <a:tc>
                      <a:txBody>
                        <a:bodyPr/>
                        <a:lstStyle/>
                        <a:p>
                          <a:pPr algn="ctr"/>
                          <a:r>
                            <a:rPr lang="en-US" b="1" dirty="0" smtClean="0"/>
                            <a:t>Total Buoyancy Force ‘Fb’</a:t>
                          </a:r>
                          <a:endParaRPr lang="en-US" b="1" dirty="0"/>
                        </a:p>
                      </a:txBody>
                      <a:tcPr anchor="ctr"/>
                    </a:tc>
                    <a:tc>
                      <a:txBody>
                        <a:bodyPr/>
                        <a:lstStyle/>
                        <a:p>
                          <a:pPr algn="ctr"/>
                          <a:r>
                            <a:rPr lang="en-US" b="1" dirty="0" smtClean="0"/>
                            <a:t>Total Buoyancy Mass ‘Bm’</a:t>
                          </a:r>
                          <a:endParaRPr lang="en-US" b="1" dirty="0"/>
                        </a:p>
                      </a:txBody>
                      <a:tcPr anchor="ctr"/>
                    </a:tc>
                  </a:tr>
                  <a:tr h="747543">
                    <a:tc>
                      <a:txBody>
                        <a:bodyPr/>
                        <a:lstStyle/>
                        <a:p>
                          <a:pPr algn="ctr"/>
                          <a:r>
                            <a:rPr lang="en-US" b="0" dirty="0" smtClean="0"/>
                            <a:t>0.32 m</a:t>
                          </a:r>
                          <a:endParaRPr lang="en-US" b="0" dirty="0"/>
                        </a:p>
                      </a:txBody>
                      <a:tcPr anchor="ctr"/>
                    </a:tc>
                    <a:tc>
                      <a:txBody>
                        <a:bodyPr/>
                        <a:lstStyle/>
                        <a:p>
                          <a:pPr algn="ctr"/>
                          <a:r>
                            <a:rPr lang="en-US" b="0" dirty="0" smtClean="0"/>
                            <a:t>0.291 m</a:t>
                          </a:r>
                          <a:endParaRPr lang="en-US" b="0" dirty="0"/>
                        </a:p>
                      </a:txBody>
                      <a:tcPr anchor="ctr"/>
                    </a:tc>
                    <a:tc>
                      <a:txBody>
                        <a:bodyPr/>
                        <a:lstStyle/>
                        <a:p>
                          <a:pPr algn="ctr"/>
                          <a:r>
                            <a:rPr lang="en-US" b="0" dirty="0" smtClean="0"/>
                            <a:t>0.005 m</a:t>
                          </a:r>
                          <a:endParaRPr lang="en-US" b="0" dirty="0"/>
                        </a:p>
                      </a:txBody>
                      <a:tcPr anchor="ctr"/>
                    </a:tc>
                    <a:tc>
                      <a:txBody>
                        <a:bodyPr/>
                        <a:lstStyle/>
                        <a:p>
                          <a:pPr algn="ctr"/>
                          <a:r>
                            <a:rPr lang="en-US" b="0" dirty="0" smtClean="0"/>
                            <a:t>0.135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a:rPr>
                                    <m:t>𝑚</m:t>
                                  </m:r>
                                </m:e>
                                <m:sup>
                                  <m:r>
                                    <a:rPr lang="en-US" b="0" i="1" smtClean="0">
                                      <a:latin typeface="Cambria Math"/>
                                    </a:rPr>
                                    <m:t>3</m:t>
                                  </m:r>
                                </m:sup>
                              </m:sSup>
                            </m:oMath>
                          </a14:m>
                          <a:endParaRPr lang="en-US" b="0" dirty="0"/>
                        </a:p>
                      </a:txBody>
                      <a:tcPr anchor="ctr"/>
                    </a:tc>
                    <a:tc>
                      <a:txBody>
                        <a:bodyPr/>
                        <a:lstStyle/>
                        <a:p>
                          <a:pPr algn="ctr"/>
                          <a:r>
                            <a:rPr lang="en-US" b="0" dirty="0" smtClean="0"/>
                            <a:t>62.7 kg</a:t>
                          </a:r>
                          <a:endParaRPr lang="en-US" b="0" dirty="0"/>
                        </a:p>
                      </a:txBody>
                      <a:tcPr anchor="ctr"/>
                    </a:tc>
                    <a:tc>
                      <a:txBody>
                        <a:bodyPr/>
                        <a:lstStyle/>
                        <a:p>
                          <a:pPr algn="ctr"/>
                          <a:r>
                            <a:rPr lang="en-US" b="0" dirty="0" smtClean="0"/>
                            <a:t>1393.2 N</a:t>
                          </a:r>
                          <a:endParaRPr lang="en-US" b="0" dirty="0"/>
                        </a:p>
                      </a:txBody>
                      <a:tcPr anchor="ctr"/>
                    </a:tc>
                    <a:tc>
                      <a:txBody>
                        <a:bodyPr/>
                        <a:lstStyle/>
                        <a:p>
                          <a:pPr algn="ctr"/>
                          <a:r>
                            <a:rPr lang="en-US" b="0" dirty="0" smtClean="0"/>
                            <a:t>142 kg</a:t>
                          </a:r>
                          <a:endParaRPr lang="en-US" b="0" dirty="0"/>
                        </a:p>
                      </a:txBody>
                      <a:tcPr anchor="ctr"/>
                    </a:tc>
                  </a:tr>
                </a:tbl>
              </a:graphicData>
            </a:graphic>
          </p:graphicFrame>
        </mc:Choice>
        <mc:Fallback>
          <p:graphicFrame>
            <p:nvGraphicFramePr>
              <p:cNvPr id="4" name="Content Placeholder 3"/>
              <p:cNvGraphicFramePr>
                <a:graphicFrameLocks/>
              </p:cNvGraphicFramePr>
              <p:nvPr>
                <p:extLst>
                  <p:ext uri="{D42A27DB-BD31-4B8C-83A1-F6EECF244321}">
                    <p14:modId xmlns:p14="http://schemas.microsoft.com/office/powerpoint/2010/main" val="2990712245"/>
                  </p:ext>
                </p:extLst>
              </p:nvPr>
            </p:nvGraphicFramePr>
            <p:xfrm>
              <a:off x="2" y="4267200"/>
              <a:ext cx="12188825" cy="2590800"/>
            </p:xfrm>
            <a:graphic>
              <a:graphicData uri="http://schemas.openxmlformats.org/drawingml/2006/table">
                <a:tbl>
                  <a:tblPr firstRow="1" bandRow="1">
                    <a:tableStyleId>{5C22544A-7EE6-4342-B048-85BDC9FD1C3A}</a:tableStyleId>
                  </a:tblPr>
                  <a:tblGrid>
                    <a:gridCol w="1713621"/>
                    <a:gridCol w="1713621"/>
                    <a:gridCol w="1713621"/>
                    <a:gridCol w="1630707"/>
                    <a:gridCol w="1934733"/>
                    <a:gridCol w="1741261"/>
                    <a:gridCol w="1741261"/>
                  </a:tblGrid>
                  <a:tr h="1843257">
                    <a:tc>
                      <a:txBody>
                        <a:bodyPr/>
                        <a:lstStyle/>
                        <a:p>
                          <a:pPr algn="ctr"/>
                          <a:r>
                            <a:rPr lang="en-US" b="1" dirty="0" smtClean="0"/>
                            <a:t>Radius of Buoy ‘R’</a:t>
                          </a:r>
                          <a:endParaRPr lang="en-US" b="1" dirty="0"/>
                        </a:p>
                      </a:txBody>
                      <a:tcPr anchor="ctr"/>
                    </a:tc>
                    <a:tc>
                      <a:txBody>
                        <a:bodyPr/>
                        <a:lstStyle/>
                        <a:p>
                          <a:pPr algn="ctr"/>
                          <a:r>
                            <a:rPr lang="en-US" b="1" dirty="0" smtClean="0"/>
                            <a:t>Chop Length ‘L’</a:t>
                          </a:r>
                          <a:endParaRPr lang="en-US" b="1" dirty="0"/>
                        </a:p>
                      </a:txBody>
                      <a:tcPr anchor="ctr"/>
                    </a:tc>
                    <a:tc>
                      <a:txBody>
                        <a:bodyPr/>
                        <a:lstStyle/>
                        <a:p>
                          <a:pPr algn="ctr"/>
                          <a:r>
                            <a:rPr lang="en-US" b="1" dirty="0" smtClean="0"/>
                            <a:t>Shell Thickness ‘Th’</a:t>
                          </a:r>
                          <a:endParaRPr lang="en-US" b="1" dirty="0"/>
                        </a:p>
                      </a:txBody>
                      <a:tcPr anchor="ctr"/>
                    </a:tc>
                    <a:tc>
                      <a:txBody>
                        <a:bodyPr/>
                        <a:lstStyle/>
                        <a:p>
                          <a:pPr algn="ctr"/>
                          <a:r>
                            <a:rPr lang="en-US" b="1" dirty="0" smtClean="0"/>
                            <a:t>Shell Volume ‘V’</a:t>
                          </a:r>
                          <a:endParaRPr lang="en-US" b="1" dirty="0"/>
                        </a:p>
                      </a:txBody>
                      <a:tcPr anchor="ctr"/>
                    </a:tc>
                    <a:tc>
                      <a:txBody>
                        <a:bodyPr/>
                        <a:lstStyle/>
                        <a:p>
                          <a:pPr algn="ctr"/>
                          <a:r>
                            <a:rPr lang="en-US" b="1" dirty="0" smtClean="0"/>
                            <a:t>TotalWeight Mass ‘Wm’</a:t>
                          </a:r>
                          <a:endParaRPr lang="en-US" b="1" dirty="0"/>
                        </a:p>
                      </a:txBody>
                      <a:tcPr anchor="ctr"/>
                    </a:tc>
                    <a:tc>
                      <a:txBody>
                        <a:bodyPr/>
                        <a:lstStyle/>
                        <a:p>
                          <a:pPr algn="ctr"/>
                          <a:r>
                            <a:rPr lang="en-US" b="1" dirty="0" smtClean="0"/>
                            <a:t>Total Buoyancy Force ‘Fb’</a:t>
                          </a:r>
                          <a:endParaRPr lang="en-US" b="1" dirty="0"/>
                        </a:p>
                      </a:txBody>
                      <a:tcPr anchor="ctr"/>
                    </a:tc>
                    <a:tc>
                      <a:txBody>
                        <a:bodyPr/>
                        <a:lstStyle/>
                        <a:p>
                          <a:pPr algn="ctr"/>
                          <a:r>
                            <a:rPr lang="en-US" b="1" dirty="0" smtClean="0"/>
                            <a:t>Total Buoyancy Mass ‘Bm’</a:t>
                          </a:r>
                          <a:endParaRPr lang="en-US" b="1" dirty="0"/>
                        </a:p>
                      </a:txBody>
                      <a:tcPr anchor="ctr"/>
                    </a:tc>
                  </a:tr>
                  <a:tr h="747543">
                    <a:tc>
                      <a:txBody>
                        <a:bodyPr/>
                        <a:lstStyle/>
                        <a:p>
                          <a:pPr algn="ctr"/>
                          <a:r>
                            <a:rPr lang="en-US" b="0" dirty="0" smtClean="0"/>
                            <a:t>0.32 m</a:t>
                          </a:r>
                          <a:endParaRPr lang="en-US" b="0" dirty="0"/>
                        </a:p>
                      </a:txBody>
                      <a:tcPr anchor="ctr"/>
                    </a:tc>
                    <a:tc>
                      <a:txBody>
                        <a:bodyPr/>
                        <a:lstStyle/>
                        <a:p>
                          <a:pPr algn="ctr"/>
                          <a:r>
                            <a:rPr lang="en-US" b="0" dirty="0" smtClean="0"/>
                            <a:t>0.291 m</a:t>
                          </a:r>
                          <a:endParaRPr lang="en-US" b="0" dirty="0"/>
                        </a:p>
                      </a:txBody>
                      <a:tcPr anchor="ctr"/>
                    </a:tc>
                    <a:tc>
                      <a:txBody>
                        <a:bodyPr/>
                        <a:lstStyle/>
                        <a:p>
                          <a:pPr algn="ctr"/>
                          <a:r>
                            <a:rPr lang="en-US" b="0" dirty="0" smtClean="0"/>
                            <a:t>0.005 m</a:t>
                          </a:r>
                          <a:endParaRPr lang="en-US" b="0" dirty="0"/>
                        </a:p>
                      </a:txBody>
                      <a:tcPr anchor="ctr"/>
                    </a:tc>
                    <a:tc>
                      <a:txBody>
                        <a:bodyPr/>
                        <a:lstStyle/>
                        <a:p>
                          <a:endParaRPr lang="en-US"/>
                        </a:p>
                      </a:txBody>
                      <a:tcPr anchor="ctr">
                        <a:blipFill rotWithShape="0">
                          <a:blip r:embed="rId3"/>
                          <a:stretch>
                            <a:fillRect l="-316854" t="-247154" r="-334457" b="-2439"/>
                          </a:stretch>
                        </a:blipFill>
                      </a:tcPr>
                    </a:tc>
                    <a:tc>
                      <a:txBody>
                        <a:bodyPr/>
                        <a:lstStyle/>
                        <a:p>
                          <a:pPr algn="ctr"/>
                          <a:r>
                            <a:rPr lang="en-US" b="0" dirty="0" smtClean="0"/>
                            <a:t>62.7 kg</a:t>
                          </a:r>
                          <a:endParaRPr lang="en-US" b="0" dirty="0"/>
                        </a:p>
                      </a:txBody>
                      <a:tcPr anchor="ctr"/>
                    </a:tc>
                    <a:tc>
                      <a:txBody>
                        <a:bodyPr/>
                        <a:lstStyle/>
                        <a:p>
                          <a:pPr algn="ctr"/>
                          <a:r>
                            <a:rPr lang="en-US" b="0" dirty="0" smtClean="0"/>
                            <a:t>1393.2 N</a:t>
                          </a:r>
                          <a:endParaRPr lang="en-US" b="0" dirty="0"/>
                        </a:p>
                      </a:txBody>
                      <a:tcPr anchor="ctr"/>
                    </a:tc>
                    <a:tc>
                      <a:txBody>
                        <a:bodyPr/>
                        <a:lstStyle/>
                        <a:p>
                          <a:pPr algn="ctr"/>
                          <a:r>
                            <a:rPr lang="en-US" b="0" dirty="0" smtClean="0"/>
                            <a:t>142 kg</a:t>
                          </a:r>
                          <a:endParaRPr lang="en-US" b="0" dirty="0"/>
                        </a:p>
                      </a:txBody>
                      <a:tcPr anchor="ctr"/>
                    </a:tc>
                  </a:tr>
                </a:tbl>
              </a:graphicData>
            </a:graphic>
          </p:graphicFrame>
        </mc:Fallback>
      </mc:AlternateContent>
    </p:spTree>
    <p:extLst>
      <p:ext uri="{BB962C8B-B14F-4D97-AF65-F5344CB8AC3E}">
        <p14:creationId xmlns:p14="http://schemas.microsoft.com/office/powerpoint/2010/main" val="64474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79412" y="1996440"/>
            <a:ext cx="9134391" cy="4114801"/>
          </a:xfrm>
        </p:spPr>
        <p:txBody>
          <a:bodyPr/>
          <a:lstStyle/>
          <a:p>
            <a:r>
              <a:rPr lang="en-US" b="1" dirty="0" smtClean="0"/>
              <a:t>Fiberglass was manufactured at a local, Malir based company.</a:t>
            </a:r>
          </a:p>
          <a:p>
            <a:r>
              <a:rPr lang="en-US" b="1" dirty="0" smtClean="0"/>
              <a:t>Manufacturing process is as follows:</a:t>
            </a:r>
          </a:p>
          <a:p>
            <a:pPr lvl="1"/>
            <a:r>
              <a:rPr lang="en-US" b="1" dirty="0" smtClean="0"/>
              <a:t>A hemispherical wire pattern of the buoy shape is made which is further used to make a fiberglass mold.</a:t>
            </a:r>
          </a:p>
          <a:p>
            <a:pPr lvl="1"/>
            <a:r>
              <a:rPr lang="en-US" b="1" dirty="0" smtClean="0"/>
              <a:t>Layers </a:t>
            </a:r>
            <a:r>
              <a:rPr lang="en-US" b="1" dirty="0"/>
              <a:t>of fiberglass (joined together by epoxy resin) are applied inside </a:t>
            </a:r>
            <a:r>
              <a:rPr lang="en-US" b="1" dirty="0" smtClean="0"/>
              <a:t>the mold </a:t>
            </a:r>
            <a:r>
              <a:rPr lang="en-US" b="1" dirty="0"/>
              <a:t>to cast the final product.</a:t>
            </a:r>
          </a:p>
        </p:txBody>
      </p:sp>
      <p:sp>
        <p:nvSpPr>
          <p:cNvPr id="3" name="Title 2"/>
          <p:cNvSpPr>
            <a:spLocks noGrp="1"/>
          </p:cNvSpPr>
          <p:nvPr>
            <p:ph type="title"/>
          </p:nvPr>
        </p:nvSpPr>
        <p:spPr>
          <a:xfrm>
            <a:off x="1065212" y="685800"/>
            <a:ext cx="9144001" cy="914400"/>
          </a:xfrm>
        </p:spPr>
        <p:txBody>
          <a:bodyPr/>
          <a:lstStyle/>
          <a:p>
            <a:r>
              <a:rPr lang="en-US" dirty="0" smtClean="0"/>
              <a:t>Fiberglass Shell Manufacturing</a:t>
            </a:r>
            <a:endParaRPr lang="en-US"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9188132" y="1143000"/>
            <a:ext cx="2590800" cy="1706880"/>
          </a:xfrm>
          <a:prstGeom prst="rect">
            <a:avLst/>
          </a:prstGeom>
        </p:spPr>
      </p:pic>
      <p:pic>
        <p:nvPicPr>
          <p:cNvPr id="5" name="Picture 4"/>
          <p:cNvPicPr/>
          <p:nvPr/>
        </p:nvPicPr>
        <p:blipFill>
          <a:blip r:embed="rId3" cstate="print">
            <a:extLst>
              <a:ext uri="{28A0092B-C50C-407E-A947-70E740481C1C}">
                <a14:useLocalDpi xmlns:a14="http://schemas.microsoft.com/office/drawing/2010/main" val="0"/>
              </a:ext>
            </a:extLst>
          </a:blip>
          <a:stretch>
            <a:fillRect/>
          </a:stretch>
        </p:blipFill>
        <p:spPr>
          <a:xfrm>
            <a:off x="9752012" y="3810000"/>
            <a:ext cx="2026920" cy="2404745"/>
          </a:xfrm>
          <a:prstGeom prst="rect">
            <a:avLst/>
          </a:prstGeom>
        </p:spPr>
      </p:pic>
    </p:spTree>
    <p:extLst>
      <p:ext uri="{BB962C8B-B14F-4D97-AF65-F5344CB8AC3E}">
        <p14:creationId xmlns:p14="http://schemas.microsoft.com/office/powerpoint/2010/main" val="424486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a:xfrm>
            <a:off x="379412" y="-457200"/>
            <a:ext cx="9144001" cy="1371600"/>
          </a:xfrm>
        </p:spPr>
        <p:txBody>
          <a:bodyPr/>
          <a:lstStyle/>
          <a:p>
            <a:r>
              <a:rPr lang="en-US" dirty="0" smtClean="0"/>
              <a:t>Data Acquisition</a:t>
            </a:r>
            <a:endParaRPr lang="en-US"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 y="1001070"/>
            <a:ext cx="12188824" cy="5856929"/>
          </a:xfrm>
          <a:prstGeom prst="rect">
            <a:avLst/>
          </a:prstGeom>
          <a:noFill/>
          <a:ln>
            <a:noFill/>
          </a:ln>
        </p:spPr>
      </p:pic>
    </p:spTree>
    <p:extLst>
      <p:ext uri="{BB962C8B-B14F-4D97-AF65-F5344CB8AC3E}">
        <p14:creationId xmlns:p14="http://schemas.microsoft.com/office/powerpoint/2010/main" val="1842563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p:txBody>
      </p:sp>
      <p:sp>
        <p:nvSpPr>
          <p:cNvPr id="5" name="Title 4"/>
          <p:cNvSpPr>
            <a:spLocks noGrp="1"/>
          </p:cNvSpPr>
          <p:nvPr>
            <p:ph type="title"/>
          </p:nvPr>
        </p:nvSpPr>
        <p:spPr/>
        <p:txBody>
          <a:bodyPr/>
          <a:lstStyle/>
          <a:p>
            <a:endParaRPr lang="en-US"/>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760412" y="4313"/>
            <a:ext cx="10703945" cy="6858000"/>
          </a:xfrm>
          <a:prstGeom prst="rect">
            <a:avLst/>
          </a:prstGeom>
          <a:noFill/>
          <a:ln>
            <a:noFill/>
          </a:ln>
        </p:spPr>
      </p:pic>
    </p:spTree>
    <p:extLst>
      <p:ext uri="{BB962C8B-B14F-4D97-AF65-F5344CB8AC3E}">
        <p14:creationId xmlns:p14="http://schemas.microsoft.com/office/powerpoint/2010/main" val="1088370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Testing</a:t>
            </a:r>
            <a:endParaRPr lang="en-US" dirty="0"/>
          </a:p>
        </p:txBody>
      </p:sp>
      <p:pic>
        <p:nvPicPr>
          <p:cNvPr id="5" name="Picture 4"/>
          <p:cNvPicPr/>
          <p:nvPr/>
        </p:nvPicPr>
        <p:blipFill rotWithShape="1">
          <a:blip r:embed="rId2">
            <a:extLst>
              <a:ext uri="{28A0092B-C50C-407E-A947-70E740481C1C}">
                <a14:useLocalDpi xmlns:a14="http://schemas.microsoft.com/office/drawing/2010/main" val="0"/>
              </a:ext>
            </a:extLst>
          </a:blip>
          <a:srcRect r="45591"/>
          <a:stretch/>
        </p:blipFill>
        <p:spPr bwMode="auto">
          <a:xfrm>
            <a:off x="0" y="0"/>
            <a:ext cx="6475412" cy="6858000"/>
          </a:xfrm>
          <a:prstGeom prst="rect">
            <a:avLst/>
          </a:prstGeom>
          <a:noFill/>
          <a:ln>
            <a:noFill/>
          </a:ln>
        </p:spPr>
      </p:pic>
      <p:sp>
        <p:nvSpPr>
          <p:cNvPr id="6" name="Oval 5"/>
          <p:cNvSpPr/>
          <p:nvPr/>
        </p:nvSpPr>
        <p:spPr>
          <a:xfrm>
            <a:off x="-252153" y="609600"/>
            <a:ext cx="6979717" cy="1752600"/>
          </a:xfrm>
          <a:prstGeom prst="ellipse">
            <a:avLst/>
          </a:prstGeom>
          <a:noFill/>
          <a:ln w="50800">
            <a:solidFill>
              <a:srgbClr val="FF0000"/>
            </a:solidFill>
            <a:prstDash val="dash"/>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dirty="0"/>
          </a:p>
        </p:txBody>
      </p:sp>
      <p:cxnSp>
        <p:nvCxnSpPr>
          <p:cNvPr id="8" name="Straight Arrow Connector 7"/>
          <p:cNvCxnSpPr/>
          <p:nvPr/>
        </p:nvCxnSpPr>
        <p:spPr>
          <a:xfrm flipV="1">
            <a:off x="6246812" y="838200"/>
            <a:ext cx="732905" cy="647700"/>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1"/>
          <p:cNvSpPr>
            <a:spLocks noGrp="1"/>
          </p:cNvSpPr>
          <p:nvPr>
            <p:ph idx="1"/>
          </p:nvPr>
        </p:nvSpPr>
        <p:spPr>
          <a:xfrm>
            <a:off x="6741216" y="381000"/>
            <a:ext cx="5205151" cy="6019800"/>
          </a:xfrm>
        </p:spPr>
        <p:txBody>
          <a:bodyPr>
            <a:normAutofit/>
          </a:bodyPr>
          <a:lstStyle/>
          <a:p>
            <a:r>
              <a:rPr lang="en-US" b="1" dirty="0" smtClean="0"/>
              <a:t>Accelerometer data coming every ~66ms (15 Hz) in the format</a:t>
            </a:r>
            <a:br>
              <a:rPr lang="en-US" b="1" dirty="0" smtClean="0"/>
            </a:br>
            <a:r>
              <a:rPr lang="en-US" b="1" dirty="0" smtClean="0"/>
              <a:t/>
            </a:r>
            <a:br>
              <a:rPr lang="en-US" b="1" dirty="0" smtClean="0"/>
            </a:br>
            <a:r>
              <a:rPr lang="en-US" sz="2800" b="1" dirty="0" smtClean="0">
                <a:solidFill>
                  <a:srgbClr val="FFFF00"/>
                </a:solidFill>
                <a:latin typeface="Lucida Console" panose="020B0609040504020204" pitchFamily="49" charset="0"/>
              </a:rPr>
              <a:t>Ax, Ay, Az, Gx, Gy, Gz</a:t>
            </a:r>
          </a:p>
          <a:p>
            <a:endParaRPr lang="en-US" sz="2800" b="1" dirty="0">
              <a:solidFill>
                <a:srgbClr val="FFFF00"/>
              </a:solidFill>
              <a:latin typeface="Lucida Console" panose="020B0609040504020204" pitchFamily="49" charset="0"/>
            </a:endParaRPr>
          </a:p>
          <a:p>
            <a:r>
              <a:rPr lang="en-US" b="1" dirty="0" smtClean="0"/>
              <a:t>By double integrating the acceleration we can obtain the wave displacement</a:t>
            </a:r>
          </a:p>
          <a:p>
            <a:r>
              <a:rPr lang="en-US" b="1" dirty="0" smtClean="0">
                <a:latin typeface="+mj-lt"/>
              </a:rPr>
              <a:t>As we are only interested in the wave parallel to the coast we have neglected Ax/Ay and only considered Az, the vertical linear acceleration.</a:t>
            </a:r>
            <a:endParaRPr lang="en-US" b="1" dirty="0">
              <a:latin typeface="+mj-lt"/>
            </a:endParaRPr>
          </a:p>
        </p:txBody>
      </p:sp>
    </p:spTree>
    <p:extLst>
      <p:ext uri="{BB962C8B-B14F-4D97-AF65-F5344CB8AC3E}">
        <p14:creationId xmlns:p14="http://schemas.microsoft.com/office/powerpoint/2010/main" val="27273907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27012" y="-685800"/>
            <a:ext cx="9144001" cy="1371600"/>
          </a:xfrm>
        </p:spPr>
        <p:txBody>
          <a:bodyPr/>
          <a:lstStyle/>
          <a:p>
            <a:r>
              <a:rPr lang="en-US" dirty="0" smtClean="0"/>
              <a:t>Results</a:t>
            </a:r>
            <a:endParaRPr lang="en-US" dirty="0"/>
          </a:p>
        </p:txBody>
      </p:sp>
      <p:sp>
        <p:nvSpPr>
          <p:cNvPr id="4" name="Content Placeholder 1"/>
          <p:cNvSpPr>
            <a:spLocks noGrp="1"/>
          </p:cNvSpPr>
          <p:nvPr>
            <p:ph idx="1"/>
          </p:nvPr>
        </p:nvSpPr>
        <p:spPr>
          <a:xfrm>
            <a:off x="227012" y="2105893"/>
            <a:ext cx="11496590" cy="4114801"/>
          </a:xfrm>
        </p:spPr>
        <p:txBody>
          <a:bodyPr>
            <a:normAutofit/>
          </a:bodyPr>
          <a:lstStyle/>
          <a:p>
            <a:r>
              <a:rPr lang="en-US" b="1" dirty="0" smtClean="0"/>
              <a:t>We apply the trapezoidal rule to perform a numerical integration using the formula:</a:t>
            </a:r>
            <a:endParaRPr lang="en-US" b="1" dirty="0">
              <a:latin typeface="+mj-lt"/>
            </a:endParaRPr>
          </a:p>
        </p:txBody>
      </p:sp>
      <p:pic>
        <p:nvPicPr>
          <p:cNvPr id="5" name="Picture 4"/>
          <p:cNvPicPr>
            <a:picLocks noChangeAspect="1"/>
          </p:cNvPicPr>
          <p:nvPr/>
        </p:nvPicPr>
        <p:blipFill>
          <a:blip r:embed="rId2"/>
          <a:stretch>
            <a:fillRect/>
          </a:stretch>
        </p:blipFill>
        <p:spPr>
          <a:xfrm>
            <a:off x="27304" y="885305"/>
            <a:ext cx="12105334" cy="1082041"/>
          </a:xfrm>
          <a:prstGeom prst="rect">
            <a:avLst/>
          </a:prstGeom>
        </p:spPr>
      </p:pic>
      <p:pic>
        <p:nvPicPr>
          <p:cNvPr id="6" name="Picture 5"/>
          <p:cNvPicPr>
            <a:picLocks noChangeAspect="1"/>
          </p:cNvPicPr>
          <p:nvPr/>
        </p:nvPicPr>
        <p:blipFill>
          <a:blip r:embed="rId3"/>
          <a:stretch>
            <a:fillRect/>
          </a:stretch>
        </p:blipFill>
        <p:spPr>
          <a:xfrm>
            <a:off x="455612" y="2895600"/>
            <a:ext cx="5100320" cy="609600"/>
          </a:xfrm>
          <a:prstGeom prst="rect">
            <a:avLst/>
          </a:prstGeom>
        </p:spPr>
      </p:pic>
      <p:graphicFrame>
        <p:nvGraphicFramePr>
          <p:cNvPr id="7" name="Chart 6"/>
          <p:cNvGraphicFramePr>
            <a:graphicFrameLocks/>
          </p:cNvGraphicFramePr>
          <p:nvPr>
            <p:extLst>
              <p:ext uri="{D42A27DB-BD31-4B8C-83A1-F6EECF244321}">
                <p14:modId xmlns:p14="http://schemas.microsoft.com/office/powerpoint/2010/main" val="1209312673"/>
              </p:ext>
            </p:extLst>
          </p:nvPr>
        </p:nvGraphicFramePr>
        <p:xfrm>
          <a:off x="0" y="3638503"/>
          <a:ext cx="6308177" cy="3123903"/>
        </p:xfrm>
        <a:graphic>
          <a:graphicData uri="http://schemas.openxmlformats.org/drawingml/2006/chart">
            <c:chart xmlns:c="http://schemas.openxmlformats.org/drawingml/2006/chart" xmlns:r="http://schemas.openxmlformats.org/officeDocument/2006/relationships" r:id="rId4"/>
          </a:graphicData>
        </a:graphic>
      </p:graphicFrame>
      <p:cxnSp>
        <p:nvCxnSpPr>
          <p:cNvPr id="8" name="Straight Arrow Connector 7"/>
          <p:cNvCxnSpPr/>
          <p:nvPr/>
        </p:nvCxnSpPr>
        <p:spPr>
          <a:xfrm flipV="1">
            <a:off x="6079971" y="5029200"/>
            <a:ext cx="1005041" cy="82436"/>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0" name="Chart 9"/>
          <p:cNvGraphicFramePr>
            <a:graphicFrameLocks/>
          </p:cNvGraphicFramePr>
          <p:nvPr>
            <p:extLst>
              <p:ext uri="{D42A27DB-BD31-4B8C-83A1-F6EECF244321}">
                <p14:modId xmlns:p14="http://schemas.microsoft.com/office/powerpoint/2010/main" val="3104509158"/>
              </p:ext>
            </p:extLst>
          </p:nvPr>
        </p:nvGraphicFramePr>
        <p:xfrm>
          <a:off x="6912374" y="2992694"/>
          <a:ext cx="6421038" cy="3884010"/>
        </p:xfrm>
        <a:graphic>
          <a:graphicData uri="http://schemas.openxmlformats.org/drawingml/2006/chart">
            <c:chart xmlns:c="http://schemas.openxmlformats.org/drawingml/2006/chart" xmlns:r="http://schemas.openxmlformats.org/officeDocument/2006/relationships" r:id="rId5"/>
          </a:graphicData>
        </a:graphic>
      </p:graphicFrame>
      <p:sp>
        <p:nvSpPr>
          <p:cNvPr id="11" name="TextBox 10"/>
          <p:cNvSpPr txBox="1"/>
          <p:nvPr/>
        </p:nvSpPr>
        <p:spPr>
          <a:xfrm>
            <a:off x="5991686" y="4575206"/>
            <a:ext cx="1066800" cy="400110"/>
          </a:xfrm>
          <a:prstGeom prst="rect">
            <a:avLst/>
          </a:prstGeom>
          <a:noFill/>
          <a:ln>
            <a:solidFill>
              <a:schemeClr val="bg2"/>
            </a:solidFill>
          </a:ln>
        </p:spPr>
        <p:txBody>
          <a:bodyPr wrap="square" rtlCol="0" anchor="ctr" anchorCtr="1">
            <a:spAutoFit/>
          </a:bodyPr>
          <a:lstStyle/>
          <a:p>
            <a:r>
              <a:rPr lang="en-US" sz="2000" b="1" i="1" dirty="0" smtClean="0"/>
              <a:t>∫ </a:t>
            </a:r>
            <a:r>
              <a:rPr lang="en-US" sz="2000" b="1" i="1" dirty="0" smtClean="0"/>
              <a:t>A. dt</a:t>
            </a:r>
            <a:endParaRPr lang="en-US" sz="2000" b="1" i="1" dirty="0" smtClean="0"/>
          </a:p>
        </p:txBody>
      </p:sp>
    </p:spTree>
    <p:extLst>
      <p:ext uri="{BB962C8B-B14F-4D97-AF65-F5344CB8AC3E}">
        <p14:creationId xmlns:p14="http://schemas.microsoft.com/office/powerpoint/2010/main" val="183902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27012" y="-685800"/>
            <a:ext cx="9144001" cy="1371600"/>
          </a:xfrm>
        </p:spPr>
        <p:txBody>
          <a:bodyPr/>
          <a:lstStyle/>
          <a:p>
            <a:r>
              <a:rPr lang="en-US" dirty="0" smtClean="0"/>
              <a:t>Results</a:t>
            </a:r>
            <a:endParaRPr lang="en-US" dirty="0"/>
          </a:p>
        </p:txBody>
      </p:sp>
      <p:sp>
        <p:nvSpPr>
          <p:cNvPr id="4" name="Content Placeholder 1"/>
          <p:cNvSpPr>
            <a:spLocks noGrp="1"/>
          </p:cNvSpPr>
          <p:nvPr>
            <p:ph idx="1"/>
          </p:nvPr>
        </p:nvSpPr>
        <p:spPr>
          <a:xfrm>
            <a:off x="227012" y="876992"/>
            <a:ext cx="11496590" cy="4114801"/>
          </a:xfrm>
        </p:spPr>
        <p:txBody>
          <a:bodyPr>
            <a:normAutofit/>
          </a:bodyPr>
          <a:lstStyle/>
          <a:p>
            <a:r>
              <a:rPr lang="en-US" b="1" dirty="0" smtClean="0"/>
              <a:t>Integrating the velocity readings we obtain the displacement of the coastal wave.</a:t>
            </a:r>
            <a:endParaRPr lang="en-US" b="1" dirty="0">
              <a:latin typeface="+mj-lt"/>
            </a:endParaRPr>
          </a:p>
        </p:txBody>
      </p:sp>
      <p:cxnSp>
        <p:nvCxnSpPr>
          <p:cNvPr id="8" name="Straight Arrow Connector 7"/>
          <p:cNvCxnSpPr/>
          <p:nvPr/>
        </p:nvCxnSpPr>
        <p:spPr>
          <a:xfrm flipV="1">
            <a:off x="5673643" y="4547466"/>
            <a:ext cx="1005041" cy="82436"/>
          </a:xfrm>
          <a:prstGeom prst="straightConnector1">
            <a:avLst/>
          </a:prstGeom>
          <a:ln w="60325">
            <a:solidFill>
              <a:srgbClr val="FF000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0" name="Chart 9"/>
          <p:cNvGraphicFramePr>
            <a:graphicFrameLocks/>
          </p:cNvGraphicFramePr>
          <p:nvPr>
            <p:extLst>
              <p:ext uri="{D42A27DB-BD31-4B8C-83A1-F6EECF244321}">
                <p14:modId xmlns:p14="http://schemas.microsoft.com/office/powerpoint/2010/main" val="2437795183"/>
              </p:ext>
            </p:extLst>
          </p:nvPr>
        </p:nvGraphicFramePr>
        <p:xfrm>
          <a:off x="20579" y="2209800"/>
          <a:ext cx="5628159" cy="3884010"/>
        </p:xfrm>
        <a:graphic>
          <a:graphicData uri="http://schemas.openxmlformats.org/drawingml/2006/chart">
            <c:chart xmlns:c="http://schemas.openxmlformats.org/drawingml/2006/chart" xmlns:r="http://schemas.openxmlformats.org/officeDocument/2006/relationships" r:id="rId2"/>
          </a:graphicData>
        </a:graphic>
      </p:graphicFrame>
      <p:sp>
        <p:nvSpPr>
          <p:cNvPr id="11" name="TextBox 10"/>
          <p:cNvSpPr txBox="1"/>
          <p:nvPr/>
        </p:nvSpPr>
        <p:spPr>
          <a:xfrm>
            <a:off x="5546571" y="4038600"/>
            <a:ext cx="1066800" cy="400110"/>
          </a:xfrm>
          <a:prstGeom prst="rect">
            <a:avLst/>
          </a:prstGeom>
          <a:noFill/>
          <a:ln>
            <a:solidFill>
              <a:schemeClr val="bg2"/>
            </a:solidFill>
          </a:ln>
        </p:spPr>
        <p:txBody>
          <a:bodyPr wrap="square" rtlCol="0" anchor="ctr" anchorCtr="1">
            <a:spAutoFit/>
          </a:bodyPr>
          <a:lstStyle/>
          <a:p>
            <a:r>
              <a:rPr lang="en-US" sz="2000" b="1" i="1" dirty="0" smtClean="0"/>
              <a:t>∫ </a:t>
            </a:r>
            <a:r>
              <a:rPr lang="en-US" sz="2000" b="1" i="1" dirty="0" smtClean="0"/>
              <a:t>V. dt</a:t>
            </a:r>
            <a:endParaRPr lang="en-US" sz="2000" b="1" i="1" dirty="0" smtClean="0"/>
          </a:p>
        </p:txBody>
      </p:sp>
      <p:graphicFrame>
        <p:nvGraphicFramePr>
          <p:cNvPr id="12" name="Chart 11"/>
          <p:cNvGraphicFramePr>
            <a:graphicFrameLocks/>
          </p:cNvGraphicFramePr>
          <p:nvPr>
            <p:extLst>
              <p:ext uri="{D42A27DB-BD31-4B8C-83A1-F6EECF244321}">
                <p14:modId xmlns:p14="http://schemas.microsoft.com/office/powerpoint/2010/main" val="256742643"/>
              </p:ext>
            </p:extLst>
          </p:nvPr>
        </p:nvGraphicFramePr>
        <p:xfrm>
          <a:off x="6716032" y="2209800"/>
          <a:ext cx="5472793" cy="3916331"/>
        </p:xfrm>
        <a:graphic>
          <a:graphicData uri="http://schemas.openxmlformats.org/drawingml/2006/chart">
            <c:chart xmlns:c="http://schemas.openxmlformats.org/drawingml/2006/chart" xmlns:r="http://schemas.openxmlformats.org/officeDocument/2006/relationships" r:id="rId3"/>
          </a:graphicData>
        </a:graphic>
      </p:graphicFrame>
      <p:pic>
        <p:nvPicPr>
          <p:cNvPr id="2" name="Picture 1"/>
          <p:cNvPicPr>
            <a:picLocks noChangeAspect="1"/>
          </p:cNvPicPr>
          <p:nvPr/>
        </p:nvPicPr>
        <p:blipFill>
          <a:blip r:embed="rId4"/>
          <a:stretch>
            <a:fillRect/>
          </a:stretch>
        </p:blipFill>
        <p:spPr>
          <a:xfrm>
            <a:off x="455612" y="1828800"/>
            <a:ext cx="4305300" cy="533400"/>
          </a:xfrm>
          <a:prstGeom prst="rect">
            <a:avLst/>
          </a:prstGeom>
        </p:spPr>
      </p:pic>
    </p:spTree>
    <p:extLst>
      <p:ext uri="{BB962C8B-B14F-4D97-AF65-F5344CB8AC3E}">
        <p14:creationId xmlns:p14="http://schemas.microsoft.com/office/powerpoint/2010/main" val="17490950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03212" y="-457200"/>
            <a:ext cx="9144001" cy="1371600"/>
          </a:xfrm>
        </p:spPr>
        <p:txBody>
          <a:bodyPr/>
          <a:lstStyle/>
          <a:p>
            <a:r>
              <a:rPr lang="en-US" dirty="0" smtClean="0"/>
              <a:t>Results</a:t>
            </a:r>
            <a:endParaRPr lang="en-US" dirty="0"/>
          </a:p>
        </p:txBody>
      </p:sp>
      <p:sp>
        <p:nvSpPr>
          <p:cNvPr id="4" name="Content Placeholder 1"/>
          <p:cNvSpPr>
            <a:spLocks noGrp="1"/>
          </p:cNvSpPr>
          <p:nvPr>
            <p:ph idx="1"/>
          </p:nvPr>
        </p:nvSpPr>
        <p:spPr>
          <a:xfrm>
            <a:off x="312822" y="1143000"/>
            <a:ext cx="11648990" cy="4114801"/>
          </a:xfrm>
        </p:spPr>
        <p:txBody>
          <a:bodyPr>
            <a:normAutofit/>
          </a:bodyPr>
          <a:lstStyle/>
          <a:p>
            <a:r>
              <a:rPr lang="en-US" b="1" dirty="0" smtClean="0"/>
              <a:t>To cross-check the data, we recorded a video of the buoy motion and analyzed the video in Tracker software:</a:t>
            </a:r>
            <a:endParaRPr lang="en-US" b="1" dirty="0">
              <a:latin typeface="+mj-lt"/>
            </a:endParaRPr>
          </a:p>
        </p:txBody>
      </p:sp>
      <p:pic>
        <p:nvPicPr>
          <p:cNvPr id="5" name="Picture 4"/>
          <p:cNvPicPr>
            <a:picLocks noChangeAspect="1"/>
          </p:cNvPicPr>
          <p:nvPr/>
        </p:nvPicPr>
        <p:blipFill>
          <a:blip r:embed="rId2"/>
          <a:stretch>
            <a:fillRect/>
          </a:stretch>
        </p:blipFill>
        <p:spPr>
          <a:xfrm>
            <a:off x="-288925" y="2057400"/>
            <a:ext cx="12477750" cy="5334000"/>
          </a:xfrm>
          <a:prstGeom prst="rect">
            <a:avLst/>
          </a:prstGeom>
        </p:spPr>
      </p:pic>
    </p:spTree>
    <p:extLst>
      <p:ext uri="{BB962C8B-B14F-4D97-AF65-F5344CB8AC3E}">
        <p14:creationId xmlns:p14="http://schemas.microsoft.com/office/powerpoint/2010/main" val="12007778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762375" y="1354704"/>
            <a:ext cx="5151438" cy="5503296"/>
          </a:xfrm>
        </p:spPr>
        <p:txBody>
          <a:bodyPr>
            <a:normAutofit/>
          </a:bodyPr>
          <a:lstStyle/>
          <a:p>
            <a:r>
              <a:rPr lang="en-US" b="1" dirty="0"/>
              <a:t>A Data Buoy Is </a:t>
            </a:r>
            <a:r>
              <a:rPr lang="en-US" b="1" dirty="0" smtClean="0"/>
              <a:t>used </a:t>
            </a:r>
            <a:r>
              <a:rPr lang="en-US" b="1" dirty="0"/>
              <a:t>to </a:t>
            </a:r>
            <a:r>
              <a:rPr lang="en-US" b="1" dirty="0" smtClean="0"/>
              <a:t>log </a:t>
            </a:r>
            <a:r>
              <a:rPr lang="en-US" b="1" dirty="0" smtClean="0"/>
              <a:t>wave heights at the coast.</a:t>
            </a:r>
          </a:p>
          <a:p>
            <a:r>
              <a:rPr lang="en-US" b="1" dirty="0" smtClean="0"/>
              <a:t>The </a:t>
            </a:r>
            <a:r>
              <a:rPr lang="en-US" b="1" dirty="0"/>
              <a:t>wave data can be used to assess wave action on the coasts and their effects on fauna and flora.</a:t>
            </a:r>
          </a:p>
          <a:p>
            <a:r>
              <a:rPr lang="en-US" b="1" dirty="0" smtClean="0"/>
              <a:t>Long </a:t>
            </a:r>
            <a:r>
              <a:rPr lang="en-US" b="1" dirty="0"/>
              <a:t>term wave data studies </a:t>
            </a:r>
            <a:r>
              <a:rPr lang="en-US" b="1" dirty="0" smtClean="0"/>
              <a:t>can </a:t>
            </a:r>
            <a:r>
              <a:rPr lang="en-US" b="1" dirty="0"/>
              <a:t>be made </a:t>
            </a:r>
            <a:r>
              <a:rPr lang="en-US" b="1" dirty="0" smtClean="0"/>
              <a:t>to develop </a:t>
            </a:r>
            <a:r>
              <a:rPr lang="en-US" b="1" dirty="0"/>
              <a:t>local wave trends.</a:t>
            </a:r>
          </a:p>
        </p:txBody>
      </p:sp>
      <p:sp>
        <p:nvSpPr>
          <p:cNvPr id="5" name="Title 4"/>
          <p:cNvSpPr>
            <a:spLocks noGrp="1"/>
          </p:cNvSpPr>
          <p:nvPr>
            <p:ph type="title"/>
          </p:nvPr>
        </p:nvSpPr>
        <p:spPr>
          <a:xfrm>
            <a:off x="379412" y="-376237"/>
            <a:ext cx="9144001" cy="1371600"/>
          </a:xfrm>
        </p:spPr>
        <p:txBody>
          <a:bodyPr>
            <a:normAutofit/>
          </a:bodyPr>
          <a:lstStyle/>
          <a:p>
            <a:r>
              <a:rPr lang="en-US" dirty="0" smtClean="0"/>
              <a:t>Introduction/Objective</a:t>
            </a:r>
            <a:endParaRPr lang="en-US" dirty="0"/>
          </a:p>
        </p:txBody>
      </p:sp>
      <p:pic>
        <p:nvPicPr>
          <p:cNvPr id="3" name="Picture 2"/>
          <p:cNvPicPr>
            <a:picLocks noChangeAspect="1"/>
          </p:cNvPicPr>
          <p:nvPr/>
        </p:nvPicPr>
        <p:blipFill>
          <a:blip r:embed="rId3"/>
          <a:stretch>
            <a:fillRect/>
          </a:stretch>
        </p:blipFill>
        <p:spPr>
          <a:xfrm>
            <a:off x="8913813" y="0"/>
            <a:ext cx="3276196" cy="4368262"/>
          </a:xfrm>
          <a:prstGeom prst="rect">
            <a:avLst/>
          </a:prstGeom>
        </p:spPr>
      </p:pic>
      <p:pic>
        <p:nvPicPr>
          <p:cNvPr id="4" name="Picture 3"/>
          <p:cNvPicPr>
            <a:picLocks noChangeAspect="1"/>
          </p:cNvPicPr>
          <p:nvPr/>
        </p:nvPicPr>
        <p:blipFill rotWithShape="1">
          <a:blip r:embed="rId4"/>
          <a:srcRect l="21315" t="30899"/>
          <a:stretch/>
        </p:blipFill>
        <p:spPr>
          <a:xfrm>
            <a:off x="0" y="2171700"/>
            <a:ext cx="3762375" cy="4686300"/>
          </a:xfrm>
          <a:prstGeom prst="rect">
            <a:avLst/>
          </a:prstGeom>
        </p:spPr>
      </p:pic>
    </p:spTree>
    <p:extLst>
      <p:ext uri="{BB962C8B-B14F-4D97-AF65-F5344CB8AC3E}">
        <p14:creationId xmlns:p14="http://schemas.microsoft.com/office/powerpoint/2010/main" val="2828493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03212" y="-457200"/>
            <a:ext cx="9144001" cy="1371600"/>
          </a:xfrm>
        </p:spPr>
        <p:txBody>
          <a:bodyPr/>
          <a:lstStyle/>
          <a:p>
            <a:r>
              <a:rPr lang="en-US" dirty="0" smtClean="0"/>
              <a:t>Results</a:t>
            </a:r>
            <a:endParaRPr lang="en-US" dirty="0"/>
          </a:p>
        </p:txBody>
      </p:sp>
      <p:sp>
        <p:nvSpPr>
          <p:cNvPr id="4" name="Content Placeholder 1"/>
          <p:cNvSpPr>
            <a:spLocks noGrp="1"/>
          </p:cNvSpPr>
          <p:nvPr>
            <p:ph idx="1"/>
          </p:nvPr>
        </p:nvSpPr>
        <p:spPr>
          <a:xfrm>
            <a:off x="312822" y="1143000"/>
            <a:ext cx="11648990" cy="4114801"/>
          </a:xfrm>
        </p:spPr>
        <p:txBody>
          <a:bodyPr>
            <a:normAutofit/>
          </a:bodyPr>
          <a:lstStyle/>
          <a:p>
            <a:r>
              <a:rPr lang="en-US" b="1" dirty="0" smtClean="0"/>
              <a:t>The displacement data can be obtained directly from Tracker after marking the same reference point in each frame of the video.</a:t>
            </a:r>
          </a:p>
          <a:p>
            <a:r>
              <a:rPr lang="en-US" b="1" dirty="0" smtClean="0"/>
              <a:t>The results are compared to the accelerometer data and look very similar.</a:t>
            </a:r>
            <a:r>
              <a:rPr lang="en-US" b="1" dirty="0" smtClean="0"/>
              <a:t> </a:t>
            </a:r>
            <a:endParaRPr lang="en-US" b="1" dirty="0">
              <a:latin typeface="+mj-lt"/>
            </a:endParaRPr>
          </a:p>
        </p:txBody>
      </p:sp>
      <p:graphicFrame>
        <p:nvGraphicFramePr>
          <p:cNvPr id="6" name="Chart 5"/>
          <p:cNvGraphicFramePr>
            <a:graphicFrameLocks/>
          </p:cNvGraphicFramePr>
          <p:nvPr>
            <p:extLst>
              <p:ext uri="{D42A27DB-BD31-4B8C-83A1-F6EECF244321}">
                <p14:modId xmlns:p14="http://schemas.microsoft.com/office/powerpoint/2010/main" val="191471054"/>
              </p:ext>
            </p:extLst>
          </p:nvPr>
        </p:nvGraphicFramePr>
        <p:xfrm>
          <a:off x="7085012" y="3200400"/>
          <a:ext cx="5131320" cy="340995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p:cNvGraphicFramePr>
            <a:graphicFrameLocks/>
          </p:cNvGraphicFramePr>
          <p:nvPr>
            <p:extLst>
              <p:ext uri="{D42A27DB-BD31-4B8C-83A1-F6EECF244321}">
                <p14:modId xmlns:p14="http://schemas.microsoft.com/office/powerpoint/2010/main" val="1188617115"/>
              </p:ext>
            </p:extLst>
          </p:nvPr>
        </p:nvGraphicFramePr>
        <p:xfrm>
          <a:off x="329245" y="2971800"/>
          <a:ext cx="5003167" cy="3611531"/>
        </p:xfrm>
        <a:graphic>
          <a:graphicData uri="http://schemas.openxmlformats.org/drawingml/2006/chart">
            <c:chart xmlns:c="http://schemas.openxmlformats.org/drawingml/2006/chart" xmlns:r="http://schemas.openxmlformats.org/officeDocument/2006/relationships" r:id="rId3"/>
          </a:graphicData>
        </a:graphic>
      </p:graphicFrame>
      <p:cxnSp>
        <p:nvCxnSpPr>
          <p:cNvPr id="8" name="Straight Connector 7"/>
          <p:cNvCxnSpPr/>
          <p:nvPr/>
        </p:nvCxnSpPr>
        <p:spPr>
          <a:xfrm flipV="1">
            <a:off x="6170612" y="2590800"/>
            <a:ext cx="76200" cy="3810000"/>
          </a:xfrm>
          <a:prstGeom prst="line">
            <a:avLst/>
          </a:prstGeom>
          <a:ln w="146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endCxn id="4" idx="3"/>
          </p:cNvCxnSpPr>
          <p:nvPr/>
        </p:nvCxnSpPr>
        <p:spPr>
          <a:xfrm>
            <a:off x="455612" y="3124200"/>
            <a:ext cx="11506200" cy="76201"/>
          </a:xfrm>
          <a:prstGeom prst="line">
            <a:avLst/>
          </a:prstGeom>
          <a:ln w="146050">
            <a:solidFill>
              <a:srgbClr val="FF0000"/>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217612" y="2640568"/>
            <a:ext cx="3810000" cy="369332"/>
          </a:xfrm>
          <a:prstGeom prst="rect">
            <a:avLst/>
          </a:prstGeom>
          <a:noFill/>
          <a:ln>
            <a:solidFill>
              <a:schemeClr val="bg2"/>
            </a:solidFill>
          </a:ln>
        </p:spPr>
        <p:txBody>
          <a:bodyPr wrap="square" rtlCol="0" anchor="ctr" anchorCtr="1">
            <a:spAutoFit/>
          </a:bodyPr>
          <a:lstStyle/>
          <a:p>
            <a:r>
              <a:rPr lang="en-US" b="1" dirty="0" smtClean="0"/>
              <a:t>ACCELEROMETER DATA</a:t>
            </a:r>
            <a:endParaRPr lang="en-US" b="1" dirty="0" smtClean="0"/>
          </a:p>
        </p:txBody>
      </p:sp>
      <p:sp>
        <p:nvSpPr>
          <p:cNvPr id="16" name="TextBox 15"/>
          <p:cNvSpPr txBox="1"/>
          <p:nvPr/>
        </p:nvSpPr>
        <p:spPr>
          <a:xfrm>
            <a:off x="7389812" y="2672834"/>
            <a:ext cx="3810000" cy="369332"/>
          </a:xfrm>
          <a:prstGeom prst="rect">
            <a:avLst/>
          </a:prstGeom>
          <a:noFill/>
          <a:ln>
            <a:solidFill>
              <a:schemeClr val="bg2"/>
            </a:solidFill>
          </a:ln>
        </p:spPr>
        <p:txBody>
          <a:bodyPr wrap="square" rtlCol="0" anchor="ctr" anchorCtr="1">
            <a:spAutoFit/>
          </a:bodyPr>
          <a:lstStyle/>
          <a:p>
            <a:r>
              <a:rPr lang="en-US" b="1" dirty="0" smtClean="0"/>
              <a:t>VIDEO ANALYSIS</a:t>
            </a:r>
            <a:endParaRPr lang="en-US" b="1" dirty="0" smtClean="0"/>
          </a:p>
        </p:txBody>
      </p:sp>
    </p:spTree>
    <p:extLst>
      <p:ext uri="{BB962C8B-B14F-4D97-AF65-F5344CB8AC3E}">
        <p14:creationId xmlns:p14="http://schemas.microsoft.com/office/powerpoint/2010/main" val="18907006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03212" y="-457200"/>
            <a:ext cx="9144001" cy="1371600"/>
          </a:xfrm>
        </p:spPr>
        <p:txBody>
          <a:bodyPr/>
          <a:lstStyle/>
          <a:p>
            <a:r>
              <a:rPr lang="en-US" dirty="0" smtClean="0"/>
              <a:t>Results &amp; Future Uses</a:t>
            </a:r>
            <a:endParaRPr lang="en-US" dirty="0"/>
          </a:p>
        </p:txBody>
      </p:sp>
      <p:sp>
        <p:nvSpPr>
          <p:cNvPr id="4" name="Content Placeholder 1"/>
          <p:cNvSpPr>
            <a:spLocks noGrp="1"/>
          </p:cNvSpPr>
          <p:nvPr>
            <p:ph idx="1"/>
          </p:nvPr>
        </p:nvSpPr>
        <p:spPr>
          <a:xfrm>
            <a:off x="303212" y="1676400"/>
            <a:ext cx="11648990" cy="4114801"/>
          </a:xfrm>
        </p:spPr>
        <p:txBody>
          <a:bodyPr>
            <a:normAutofit/>
          </a:bodyPr>
          <a:lstStyle/>
          <a:p>
            <a:r>
              <a:rPr lang="en-US" b="1" dirty="0" smtClean="0"/>
              <a:t>In the event the buoy is deployed in a drifting mode, a </a:t>
            </a:r>
            <a:r>
              <a:rPr lang="en-US" b="1" dirty="0" smtClean="0">
                <a:solidFill>
                  <a:srgbClr val="FFC000"/>
                </a:solidFill>
              </a:rPr>
              <a:t>GPS module </a:t>
            </a:r>
            <a:r>
              <a:rPr lang="en-US" b="1" dirty="0" smtClean="0"/>
              <a:t>onboard can transmit its location.</a:t>
            </a:r>
          </a:p>
          <a:p>
            <a:endParaRPr lang="en-US" b="1" dirty="0" smtClean="0"/>
          </a:p>
          <a:p>
            <a:r>
              <a:rPr lang="en-US" b="1" dirty="0" smtClean="0">
                <a:latin typeface="+mj-lt"/>
              </a:rPr>
              <a:t>The location is broadcast via Xbee every 90 seconds and is accurate to 10 ~meters. The Xbee has a range of 500 meters approximately in a no-obstacle zone.</a:t>
            </a:r>
          </a:p>
          <a:p>
            <a:endParaRPr lang="en-US" b="1" dirty="0" smtClean="0">
              <a:latin typeface="+mj-lt"/>
            </a:endParaRPr>
          </a:p>
          <a:p>
            <a:r>
              <a:rPr lang="en-US" b="1" dirty="0" smtClean="0">
                <a:latin typeface="+mj-lt"/>
              </a:rPr>
              <a:t>The buoy is also dual-purpose which means the container can be taken out and replaced with a WEC mechanism.</a:t>
            </a:r>
          </a:p>
          <a:p>
            <a:endParaRPr lang="en-US" b="1" dirty="0">
              <a:latin typeface="+mj-lt"/>
            </a:endParaRPr>
          </a:p>
        </p:txBody>
      </p:sp>
    </p:spTree>
    <p:extLst>
      <p:ext uri="{BB962C8B-B14F-4D97-AF65-F5344CB8AC3E}">
        <p14:creationId xmlns:p14="http://schemas.microsoft.com/office/powerpoint/2010/main" val="3982327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0" y="0"/>
            <a:ext cx="12188825" cy="6858000"/>
          </a:xfrm>
        </p:spPr>
      </p:pic>
      <p:sp>
        <p:nvSpPr>
          <p:cNvPr id="3" name="Title 2"/>
          <p:cNvSpPr>
            <a:spLocks noGrp="1"/>
          </p:cNvSpPr>
          <p:nvPr>
            <p:ph type="title"/>
          </p:nvPr>
        </p:nvSpPr>
        <p:spPr>
          <a:xfrm>
            <a:off x="608012" y="228600"/>
            <a:ext cx="9144001" cy="838200"/>
          </a:xfrm>
        </p:spPr>
        <p:txBody>
          <a:bodyPr/>
          <a:lstStyle/>
          <a:p>
            <a:r>
              <a:rPr lang="en-US" dirty="0" smtClean="0">
                <a:solidFill>
                  <a:srgbClr val="002060"/>
                </a:solidFill>
              </a:rPr>
              <a:t>Thank You!</a:t>
            </a:r>
            <a:endParaRPr lang="en-US" dirty="0">
              <a:solidFill>
                <a:srgbClr val="002060"/>
              </a:solidFill>
            </a:endParaRPr>
          </a:p>
        </p:txBody>
      </p:sp>
    </p:spTree>
    <p:extLst>
      <p:ext uri="{BB962C8B-B14F-4D97-AF65-F5344CB8AC3E}">
        <p14:creationId xmlns:p14="http://schemas.microsoft.com/office/powerpoint/2010/main" val="372364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08012" y="1143000"/>
            <a:ext cx="2133600" cy="609600"/>
          </a:xfrm>
          <a:prstGeom prst="rect">
            <a:avLst/>
          </a:prstGeom>
          <a:gradFill>
            <a:gsLst>
              <a:gs pos="0">
                <a:srgbClr val="FFFF00"/>
              </a:gs>
              <a:gs pos="50000">
                <a:srgbClr val="FFFF99"/>
              </a:gs>
              <a:gs pos="100000">
                <a:srgbClr val="FFFF00"/>
              </a:gs>
            </a:gsLst>
          </a:gradFill>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smtClean="0">
                <a:solidFill>
                  <a:schemeClr val="bg1"/>
                </a:solidFill>
              </a:rPr>
              <a:t>Discs Design</a:t>
            </a:r>
            <a:endParaRPr lang="en-US" b="1" dirty="0">
              <a:solidFill>
                <a:schemeClr val="bg1"/>
              </a:solidFill>
            </a:endParaRPr>
          </a:p>
        </p:txBody>
      </p:sp>
      <p:sp>
        <p:nvSpPr>
          <p:cNvPr id="5" name="Rectangle 4"/>
          <p:cNvSpPr/>
          <p:nvPr/>
        </p:nvSpPr>
        <p:spPr>
          <a:xfrm>
            <a:off x="3503612" y="1143000"/>
            <a:ext cx="2819400" cy="609600"/>
          </a:xfrm>
          <a:prstGeom prst="rect">
            <a:avLst/>
          </a:prstGeom>
          <a:gradFill>
            <a:gsLst>
              <a:gs pos="0">
                <a:srgbClr val="FFFF00"/>
              </a:gs>
              <a:gs pos="50000">
                <a:srgbClr val="FFFF99"/>
              </a:gs>
              <a:gs pos="100000">
                <a:srgbClr val="FFFF00"/>
              </a:gs>
            </a:gsLst>
          </a:gradFill>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smtClean="0">
                <a:solidFill>
                  <a:schemeClr val="bg1"/>
                </a:solidFill>
              </a:rPr>
              <a:t>Canister Design</a:t>
            </a:r>
            <a:endParaRPr lang="en-US" b="1" dirty="0">
              <a:solidFill>
                <a:schemeClr val="bg1"/>
              </a:solidFill>
            </a:endParaRPr>
          </a:p>
        </p:txBody>
      </p:sp>
      <p:sp>
        <p:nvSpPr>
          <p:cNvPr id="6" name="Rectangle 5"/>
          <p:cNvSpPr/>
          <p:nvPr/>
        </p:nvSpPr>
        <p:spPr>
          <a:xfrm>
            <a:off x="6931818" y="1142602"/>
            <a:ext cx="2819400" cy="609600"/>
          </a:xfrm>
          <a:prstGeom prst="rect">
            <a:avLst/>
          </a:prstGeom>
          <a:gradFill>
            <a:gsLst>
              <a:gs pos="0">
                <a:srgbClr val="FFFF00"/>
              </a:gs>
              <a:gs pos="50000">
                <a:srgbClr val="FFFF99"/>
              </a:gs>
              <a:gs pos="100000">
                <a:srgbClr val="FFFF00"/>
              </a:gs>
            </a:gsLst>
          </a:gradFill>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smtClean="0">
                <a:solidFill>
                  <a:schemeClr val="bg1"/>
                </a:solidFill>
              </a:rPr>
              <a:t>External Shell Design</a:t>
            </a:r>
            <a:endParaRPr lang="en-US" b="1" dirty="0">
              <a:solidFill>
                <a:schemeClr val="bg1"/>
              </a:solidFill>
            </a:endParaRPr>
          </a:p>
        </p:txBody>
      </p:sp>
      <p:sp>
        <p:nvSpPr>
          <p:cNvPr id="7" name="Rectangle 6"/>
          <p:cNvSpPr/>
          <p:nvPr/>
        </p:nvSpPr>
        <p:spPr>
          <a:xfrm>
            <a:off x="2894012" y="4295002"/>
            <a:ext cx="2133600" cy="533400"/>
          </a:xfrm>
          <a:prstGeom prst="rect">
            <a:avLst/>
          </a:prstGeom>
          <a:gradFill>
            <a:gsLst>
              <a:gs pos="0">
                <a:srgbClr val="FFFF00"/>
              </a:gs>
              <a:gs pos="50000">
                <a:srgbClr val="FFFF99"/>
              </a:gs>
              <a:gs pos="100000">
                <a:srgbClr val="FFFF00"/>
              </a:gs>
            </a:gsLst>
          </a:gradFill>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smtClean="0">
                <a:solidFill>
                  <a:schemeClr val="bg1"/>
                </a:solidFill>
              </a:rPr>
              <a:t>Stress Analysis</a:t>
            </a:r>
            <a:endParaRPr lang="en-US" b="1" dirty="0">
              <a:solidFill>
                <a:schemeClr val="bg1"/>
              </a:solidFill>
            </a:endParaRPr>
          </a:p>
        </p:txBody>
      </p:sp>
      <p:sp>
        <p:nvSpPr>
          <p:cNvPr id="11" name="Rectangle 10"/>
          <p:cNvSpPr/>
          <p:nvPr/>
        </p:nvSpPr>
        <p:spPr>
          <a:xfrm>
            <a:off x="5027612" y="2120016"/>
            <a:ext cx="2761647" cy="457200"/>
          </a:xfrm>
          <a:prstGeom prst="rect">
            <a:avLst/>
          </a:prstGeom>
          <a:gradFill>
            <a:gsLst>
              <a:gs pos="0">
                <a:srgbClr val="FFFF00"/>
              </a:gs>
              <a:gs pos="50000">
                <a:srgbClr val="FFFF99"/>
              </a:gs>
              <a:gs pos="100000">
                <a:srgbClr val="FFFF00"/>
              </a:gs>
            </a:gsLst>
          </a:gradFill>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smtClean="0">
                <a:solidFill>
                  <a:schemeClr val="bg1"/>
                </a:solidFill>
              </a:rPr>
              <a:t>Draft Design</a:t>
            </a:r>
            <a:endParaRPr lang="en-US" b="1" dirty="0">
              <a:solidFill>
                <a:schemeClr val="bg1"/>
              </a:solidFill>
            </a:endParaRPr>
          </a:p>
        </p:txBody>
      </p:sp>
      <p:sp>
        <p:nvSpPr>
          <p:cNvPr id="12" name="Rectangle 11"/>
          <p:cNvSpPr/>
          <p:nvPr/>
        </p:nvSpPr>
        <p:spPr>
          <a:xfrm>
            <a:off x="5293431" y="4989238"/>
            <a:ext cx="2133600" cy="609600"/>
          </a:xfrm>
          <a:prstGeom prst="rect">
            <a:avLst/>
          </a:prstGeom>
          <a:gradFill>
            <a:gsLst>
              <a:gs pos="0">
                <a:srgbClr val="FFFF00"/>
              </a:gs>
              <a:gs pos="50000">
                <a:srgbClr val="FFFF99"/>
              </a:gs>
              <a:gs pos="100000">
                <a:srgbClr val="FFFF00"/>
              </a:gs>
            </a:gsLst>
          </a:gradFill>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smtClean="0">
                <a:solidFill>
                  <a:schemeClr val="bg1"/>
                </a:solidFill>
              </a:rPr>
              <a:t>Improved Design</a:t>
            </a:r>
            <a:endParaRPr lang="en-US" b="1" dirty="0">
              <a:solidFill>
                <a:schemeClr val="bg1"/>
              </a:solidFill>
            </a:endParaRPr>
          </a:p>
        </p:txBody>
      </p:sp>
      <p:sp>
        <p:nvSpPr>
          <p:cNvPr id="13" name="Rectangle 12"/>
          <p:cNvSpPr/>
          <p:nvPr/>
        </p:nvSpPr>
        <p:spPr>
          <a:xfrm>
            <a:off x="5369631" y="2819400"/>
            <a:ext cx="1981200" cy="533400"/>
          </a:xfrm>
          <a:prstGeom prst="rect">
            <a:avLst/>
          </a:prstGeom>
          <a:gradFill>
            <a:gsLst>
              <a:gs pos="0">
                <a:srgbClr val="FFFF00"/>
              </a:gs>
              <a:gs pos="50000">
                <a:srgbClr val="FFFF99"/>
              </a:gs>
              <a:gs pos="100000">
                <a:srgbClr val="FFFF00"/>
              </a:gs>
            </a:gsLst>
          </a:gradFill>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smtClean="0">
                <a:solidFill>
                  <a:schemeClr val="bg1"/>
                </a:solidFill>
              </a:rPr>
              <a:t>Machine Drawings</a:t>
            </a:r>
            <a:endParaRPr lang="en-US" b="1" dirty="0">
              <a:solidFill>
                <a:schemeClr val="bg1"/>
              </a:solidFill>
            </a:endParaRPr>
          </a:p>
        </p:txBody>
      </p:sp>
      <p:sp>
        <p:nvSpPr>
          <p:cNvPr id="14" name="Rectangle 13"/>
          <p:cNvSpPr/>
          <p:nvPr/>
        </p:nvSpPr>
        <p:spPr>
          <a:xfrm>
            <a:off x="7617618" y="4371202"/>
            <a:ext cx="2133600" cy="457200"/>
          </a:xfrm>
          <a:prstGeom prst="rect">
            <a:avLst/>
          </a:prstGeom>
          <a:gradFill>
            <a:gsLst>
              <a:gs pos="0">
                <a:srgbClr val="FFFF00"/>
              </a:gs>
              <a:gs pos="50000">
                <a:srgbClr val="FFFF99"/>
              </a:gs>
              <a:gs pos="100000">
                <a:srgbClr val="FFFF00"/>
              </a:gs>
            </a:gsLst>
          </a:gradFill>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smtClean="0">
                <a:solidFill>
                  <a:schemeClr val="bg1"/>
                </a:solidFill>
              </a:rPr>
              <a:t>Weight Analysis</a:t>
            </a:r>
            <a:endParaRPr lang="en-US" b="1" dirty="0">
              <a:solidFill>
                <a:schemeClr val="bg1"/>
              </a:solidFill>
            </a:endParaRPr>
          </a:p>
        </p:txBody>
      </p:sp>
      <p:cxnSp>
        <p:nvCxnSpPr>
          <p:cNvPr id="32" name="Elbow Connector 31"/>
          <p:cNvCxnSpPr>
            <a:stCxn id="5" idx="3"/>
          </p:cNvCxnSpPr>
          <p:nvPr/>
        </p:nvCxnSpPr>
        <p:spPr>
          <a:xfrm flipV="1">
            <a:off x="6323012" y="1371600"/>
            <a:ext cx="608806" cy="76200"/>
          </a:xfrm>
          <a:prstGeom prst="bentConnector3">
            <a:avLst>
              <a:gd name="adj1" fmla="val 50000"/>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4" name="Elbow Connector 33"/>
          <p:cNvCxnSpPr/>
          <p:nvPr/>
        </p:nvCxnSpPr>
        <p:spPr>
          <a:xfrm flipV="1">
            <a:off x="2741612" y="1371600"/>
            <a:ext cx="762000" cy="76200"/>
          </a:xfrm>
          <a:prstGeom prst="bentConnector3">
            <a:avLst>
              <a:gd name="adj1" fmla="val 50000"/>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80" name="Elbow Connector 79"/>
          <p:cNvCxnSpPr>
            <a:stCxn id="14" idx="2"/>
            <a:endCxn id="12" idx="3"/>
          </p:cNvCxnSpPr>
          <p:nvPr/>
        </p:nvCxnSpPr>
        <p:spPr>
          <a:xfrm rot="5400000">
            <a:off x="7822907" y="4432527"/>
            <a:ext cx="465636" cy="1257387"/>
          </a:xfrm>
          <a:prstGeom prst="bentConnector2">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5" name="Title 2"/>
          <p:cNvSpPr>
            <a:spLocks noGrp="1"/>
          </p:cNvSpPr>
          <p:nvPr>
            <p:ph type="title"/>
          </p:nvPr>
        </p:nvSpPr>
        <p:spPr>
          <a:xfrm>
            <a:off x="573086" y="152400"/>
            <a:ext cx="9144001" cy="762000"/>
          </a:xfrm>
        </p:spPr>
        <p:txBody>
          <a:bodyPr/>
          <a:lstStyle/>
          <a:p>
            <a:r>
              <a:rPr lang="en-US" dirty="0" smtClean="0">
                <a:solidFill>
                  <a:schemeClr val="tx1"/>
                </a:solidFill>
              </a:rPr>
              <a:t>Design Flow </a:t>
            </a:r>
            <a:r>
              <a:rPr lang="en-US" dirty="0" smtClean="0">
                <a:solidFill>
                  <a:schemeClr val="tx1"/>
                </a:solidFill>
              </a:rPr>
              <a:t>Diagram</a:t>
            </a:r>
            <a:endParaRPr lang="en-US" dirty="0">
              <a:solidFill>
                <a:schemeClr val="tx1"/>
              </a:solidFill>
            </a:endParaRPr>
          </a:p>
        </p:txBody>
      </p:sp>
      <p:sp>
        <p:nvSpPr>
          <p:cNvPr id="26" name="Rectangle 25"/>
          <p:cNvSpPr/>
          <p:nvPr/>
        </p:nvSpPr>
        <p:spPr>
          <a:xfrm>
            <a:off x="5303877" y="5897858"/>
            <a:ext cx="2133600" cy="533400"/>
          </a:xfrm>
          <a:prstGeom prst="rect">
            <a:avLst/>
          </a:prstGeom>
          <a:gradFill>
            <a:gsLst>
              <a:gs pos="0">
                <a:srgbClr val="FFFF00"/>
              </a:gs>
              <a:gs pos="50000">
                <a:srgbClr val="FFFF99"/>
              </a:gs>
              <a:gs pos="100000">
                <a:srgbClr val="FFFF00"/>
              </a:gs>
            </a:gsLst>
          </a:gradFill>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smtClean="0">
                <a:solidFill>
                  <a:schemeClr val="bg1"/>
                </a:solidFill>
              </a:rPr>
              <a:t>Fabrication</a:t>
            </a:r>
            <a:endParaRPr lang="en-US" b="1" dirty="0">
              <a:solidFill>
                <a:schemeClr val="bg1"/>
              </a:solidFill>
            </a:endParaRPr>
          </a:p>
        </p:txBody>
      </p:sp>
      <p:sp>
        <p:nvSpPr>
          <p:cNvPr id="27" name="Rectangle 26"/>
          <p:cNvSpPr/>
          <p:nvPr/>
        </p:nvSpPr>
        <p:spPr>
          <a:xfrm>
            <a:off x="5322586" y="3649561"/>
            <a:ext cx="1981200" cy="533400"/>
          </a:xfrm>
          <a:prstGeom prst="rect">
            <a:avLst/>
          </a:prstGeom>
          <a:gradFill>
            <a:gsLst>
              <a:gs pos="0">
                <a:srgbClr val="FFFF00"/>
              </a:gs>
              <a:gs pos="50000">
                <a:srgbClr val="FFFF99"/>
              </a:gs>
              <a:gs pos="100000">
                <a:srgbClr val="FFFF00"/>
              </a:gs>
            </a:gsLst>
          </a:gradFill>
          <a:ln/>
        </p:spPr>
        <p:style>
          <a:lnRef idx="0">
            <a:schemeClr val="accent2"/>
          </a:lnRef>
          <a:fillRef idx="3">
            <a:schemeClr val="accent2"/>
          </a:fillRef>
          <a:effectRef idx="3">
            <a:schemeClr val="accent2"/>
          </a:effectRef>
          <a:fontRef idx="minor">
            <a:schemeClr val="lt1"/>
          </a:fontRef>
        </p:style>
        <p:txBody>
          <a:bodyPr rtlCol="0" anchor="ctr"/>
          <a:lstStyle/>
          <a:p>
            <a:pPr algn="ctr"/>
            <a:r>
              <a:rPr lang="en-US" b="1" dirty="0" smtClean="0">
                <a:solidFill>
                  <a:schemeClr val="bg1"/>
                </a:solidFill>
              </a:rPr>
              <a:t>Material Selection</a:t>
            </a:r>
            <a:endParaRPr lang="en-US" b="1" dirty="0">
              <a:solidFill>
                <a:schemeClr val="bg1"/>
              </a:solidFill>
            </a:endParaRPr>
          </a:p>
        </p:txBody>
      </p:sp>
      <p:cxnSp>
        <p:nvCxnSpPr>
          <p:cNvPr id="200" name="Elbow Connector 199"/>
          <p:cNvCxnSpPr/>
          <p:nvPr/>
        </p:nvCxnSpPr>
        <p:spPr>
          <a:xfrm rot="16200000" flipH="1">
            <a:off x="5074936" y="894556"/>
            <a:ext cx="381000" cy="2095500"/>
          </a:xfrm>
          <a:prstGeom prst="bentConnector3">
            <a:avLst>
              <a:gd name="adj1" fmla="val 50000"/>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3" name="Elbow Connector 202"/>
          <p:cNvCxnSpPr/>
          <p:nvPr/>
        </p:nvCxnSpPr>
        <p:spPr>
          <a:xfrm rot="5400000">
            <a:off x="7067339" y="1276151"/>
            <a:ext cx="381398" cy="1332706"/>
          </a:xfrm>
          <a:prstGeom prst="bentConnector3">
            <a:avLst>
              <a:gd name="adj1" fmla="val 50000"/>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a:off x="6299241" y="5616470"/>
            <a:ext cx="10446" cy="299020"/>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1" idx="2"/>
            <a:endCxn id="13" idx="0"/>
          </p:cNvCxnSpPr>
          <p:nvPr/>
        </p:nvCxnSpPr>
        <p:spPr>
          <a:xfrm flipH="1">
            <a:off x="6360231" y="2577216"/>
            <a:ext cx="48205" cy="242184"/>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13" idx="2"/>
            <a:endCxn id="27" idx="0"/>
          </p:cNvCxnSpPr>
          <p:nvPr/>
        </p:nvCxnSpPr>
        <p:spPr>
          <a:xfrm flipH="1">
            <a:off x="6313186" y="3352800"/>
            <a:ext cx="47045" cy="296761"/>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Elbow Connector 14"/>
          <p:cNvCxnSpPr>
            <a:stCxn id="7" idx="2"/>
            <a:endCxn id="12" idx="1"/>
          </p:cNvCxnSpPr>
          <p:nvPr/>
        </p:nvCxnSpPr>
        <p:spPr>
          <a:xfrm rot="16200000" flipH="1">
            <a:off x="4394303" y="4394910"/>
            <a:ext cx="465636" cy="1332619"/>
          </a:xfrm>
          <a:prstGeom prst="bentConnector2">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 name="Elbow Connector 2"/>
          <p:cNvCxnSpPr>
            <a:stCxn id="27" idx="1"/>
            <a:endCxn id="7" idx="0"/>
          </p:cNvCxnSpPr>
          <p:nvPr/>
        </p:nvCxnSpPr>
        <p:spPr>
          <a:xfrm rot="10800000" flipV="1">
            <a:off x="3960812" y="3916260"/>
            <a:ext cx="1361774" cy="378741"/>
          </a:xfrm>
          <a:prstGeom prst="bentConnector2">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9" name="Elbow Connector 8"/>
          <p:cNvCxnSpPr>
            <a:stCxn id="27" idx="3"/>
            <a:endCxn id="14" idx="0"/>
          </p:cNvCxnSpPr>
          <p:nvPr/>
        </p:nvCxnSpPr>
        <p:spPr>
          <a:xfrm>
            <a:off x="7303786" y="3916261"/>
            <a:ext cx="1380632" cy="454941"/>
          </a:xfrm>
          <a:prstGeom prst="bentConnector2">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a:off x="2665412" y="5486400"/>
            <a:ext cx="262802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V="1">
            <a:off x="2665412" y="3070337"/>
            <a:ext cx="0" cy="241606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a:stCxn id="13" idx="1"/>
          </p:cNvCxnSpPr>
          <p:nvPr/>
        </p:nvCxnSpPr>
        <p:spPr>
          <a:xfrm flipH="1" flipV="1">
            <a:off x="2665413" y="3070338"/>
            <a:ext cx="2704218" cy="15762"/>
          </a:xfrm>
          <a:prstGeom prst="line">
            <a:avLst/>
          </a:prstGeom>
          <a:ln w="28575">
            <a:solidFill>
              <a:schemeClr val="tx1"/>
            </a:solidFill>
            <a:head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4523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1812" y="152400"/>
            <a:ext cx="9144001" cy="838200"/>
          </a:xfrm>
        </p:spPr>
        <p:txBody>
          <a:bodyPr/>
          <a:lstStyle/>
          <a:p>
            <a:r>
              <a:rPr lang="en-US" dirty="0" smtClean="0">
                <a:solidFill>
                  <a:schemeClr val="tx1"/>
                </a:solidFill>
              </a:rPr>
              <a:t>Design</a:t>
            </a:r>
            <a:endParaRPr lang="en-US" dirty="0">
              <a:solidFill>
                <a:schemeClr val="tx1"/>
              </a:solidFill>
            </a:endParaRPr>
          </a:p>
        </p:txBody>
      </p:sp>
      <p:sp>
        <p:nvSpPr>
          <p:cNvPr id="3" name="Content Placeholder 2"/>
          <p:cNvSpPr>
            <a:spLocks noGrp="1"/>
          </p:cNvSpPr>
          <p:nvPr>
            <p:ph idx="1"/>
          </p:nvPr>
        </p:nvSpPr>
        <p:spPr>
          <a:xfrm>
            <a:off x="455612" y="1118061"/>
            <a:ext cx="11430000" cy="4114801"/>
          </a:xfrm>
        </p:spPr>
        <p:txBody>
          <a:bodyPr/>
          <a:lstStyle/>
          <a:p>
            <a:r>
              <a:rPr lang="en-US" b="1" dirty="0" smtClean="0"/>
              <a:t>The structure is mainly divided </a:t>
            </a:r>
            <a:r>
              <a:rPr lang="en-US" b="1" dirty="0" smtClean="0"/>
              <a:t>into an inner structure and outer structure.</a:t>
            </a:r>
            <a:endParaRPr lang="en-US" b="1" dirty="0"/>
          </a:p>
          <a:p>
            <a:r>
              <a:rPr lang="en-US" b="1" dirty="0" smtClean="0"/>
              <a:t>Both </a:t>
            </a:r>
            <a:r>
              <a:rPr lang="en-US" b="1" dirty="0"/>
              <a:t>sections have been designed taking into account various points </a:t>
            </a:r>
            <a:r>
              <a:rPr lang="en-US" b="1" dirty="0" smtClean="0"/>
              <a:t>of concern </a:t>
            </a:r>
            <a:r>
              <a:rPr lang="en-US" b="1" dirty="0"/>
              <a:t>such as </a:t>
            </a:r>
            <a:r>
              <a:rPr lang="en-US" b="1" dirty="0" smtClean="0">
                <a:solidFill>
                  <a:srgbClr val="FFC000"/>
                </a:solidFill>
              </a:rPr>
              <a:t>leakage</a:t>
            </a:r>
            <a:r>
              <a:rPr lang="en-US" b="1" dirty="0" smtClean="0"/>
              <a:t>, </a:t>
            </a:r>
            <a:r>
              <a:rPr lang="en-US" b="1" dirty="0" smtClean="0">
                <a:solidFill>
                  <a:srgbClr val="FFC000"/>
                </a:solidFill>
              </a:rPr>
              <a:t>corrosion</a:t>
            </a:r>
            <a:r>
              <a:rPr lang="en-US" b="1" dirty="0" smtClean="0"/>
              <a:t>, </a:t>
            </a:r>
            <a:r>
              <a:rPr lang="en-US" b="1" dirty="0">
                <a:solidFill>
                  <a:srgbClr val="FFC000"/>
                </a:solidFill>
              </a:rPr>
              <a:t>weight</a:t>
            </a:r>
            <a:r>
              <a:rPr lang="en-US" b="1" dirty="0"/>
              <a:t>, </a:t>
            </a:r>
            <a:r>
              <a:rPr lang="en-US" b="1" dirty="0">
                <a:solidFill>
                  <a:srgbClr val="FFC000"/>
                </a:solidFill>
              </a:rPr>
              <a:t>acting stresses </a:t>
            </a:r>
            <a:r>
              <a:rPr lang="en-US" b="1" dirty="0"/>
              <a:t>and </a:t>
            </a:r>
            <a:r>
              <a:rPr lang="en-US" b="1" dirty="0">
                <a:solidFill>
                  <a:srgbClr val="FFC000"/>
                </a:solidFill>
              </a:rPr>
              <a:t>factor of safety</a:t>
            </a:r>
            <a:r>
              <a:rPr lang="en-US" b="1" dirty="0"/>
              <a:t>.</a:t>
            </a:r>
            <a:endParaRPr lang="en-US" b="1" dirty="0" smtClean="0"/>
          </a:p>
          <a:p>
            <a:endParaRPr lang="en-US" dirty="0" smtClean="0"/>
          </a:p>
          <a:p>
            <a:endParaRPr lang="en-US" dirty="0" smtClean="0"/>
          </a:p>
          <a:p>
            <a:pPr>
              <a:buNone/>
            </a:pPr>
            <a:endParaRPr lang="en-US" dirty="0" smtClean="0"/>
          </a:p>
        </p:txBody>
      </p:sp>
      <p:pic>
        <p:nvPicPr>
          <p:cNvPr id="6" name="Picture 5" descr="1.JPG"/>
          <p:cNvPicPr>
            <a:picLocks noChangeAspect="1"/>
          </p:cNvPicPr>
          <p:nvPr/>
        </p:nvPicPr>
        <p:blipFill>
          <a:blip r:embed="rId2"/>
          <a:stretch>
            <a:fillRect/>
          </a:stretch>
        </p:blipFill>
        <p:spPr>
          <a:xfrm>
            <a:off x="5917886" y="2789424"/>
            <a:ext cx="3767175" cy="3817809"/>
          </a:xfrm>
          <a:prstGeom prst="rect">
            <a:avLst/>
          </a:prstGeom>
        </p:spPr>
      </p:pic>
      <p:pic>
        <p:nvPicPr>
          <p:cNvPr id="7" name="Picture 6" descr="4(jpg).JPG"/>
          <p:cNvPicPr>
            <a:picLocks noChangeAspect="1"/>
          </p:cNvPicPr>
          <p:nvPr/>
        </p:nvPicPr>
        <p:blipFill>
          <a:blip r:embed="rId3"/>
          <a:stretch>
            <a:fillRect/>
          </a:stretch>
        </p:blipFill>
        <p:spPr>
          <a:xfrm>
            <a:off x="1751012" y="2789424"/>
            <a:ext cx="4038600" cy="3817810"/>
          </a:xfrm>
          <a:prstGeom prst="rect">
            <a:avLst/>
          </a:prstGeom>
        </p:spPr>
      </p:pic>
    </p:spTree>
  </p:cSld>
  <p:clrMapOvr>
    <a:masterClrMapping/>
  </p:clrMapOvr>
  <p:transition spd="med">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Content Placeholder 5"/>
          <p:cNvPicPr>
            <a:picLocks noGrp="1" noChangeAspect="1"/>
          </p:cNvPicPr>
          <p:nvPr>
            <p:ph sz="half" idx="2"/>
          </p:nvPr>
        </p:nvPicPr>
        <p:blipFill>
          <a:blip r:embed="rId2"/>
          <a:stretch>
            <a:fillRect/>
          </a:stretch>
        </p:blipFill>
        <p:spPr>
          <a:xfrm>
            <a:off x="8148421" y="0"/>
            <a:ext cx="3200400" cy="3098062"/>
          </a:xfrm>
          <a:prstGeom prst="rect">
            <a:avLst/>
          </a:prstGeom>
        </p:spPr>
      </p:pic>
      <p:pic>
        <p:nvPicPr>
          <p:cNvPr id="12" name="Content Placeholder 11"/>
          <p:cNvPicPr>
            <a:picLocks noGrp="1" noChangeAspect="1"/>
          </p:cNvPicPr>
          <p:nvPr>
            <p:ph sz="half" idx="1"/>
          </p:nvPr>
        </p:nvPicPr>
        <p:blipFill>
          <a:blip r:embed="rId3" cstate="print">
            <a:extLst>
              <a:ext uri="{28A0092B-C50C-407E-A947-70E740481C1C}">
                <a14:useLocalDpi xmlns:a14="http://schemas.microsoft.com/office/drawing/2010/main" val="0"/>
              </a:ext>
            </a:extLst>
          </a:blip>
          <a:stretch>
            <a:fillRect/>
          </a:stretch>
        </p:blipFill>
        <p:spPr>
          <a:xfrm>
            <a:off x="2171700" y="1905000"/>
            <a:ext cx="3086100" cy="4114800"/>
          </a:xfrm>
        </p:spPr>
      </p:pic>
      <p:sp>
        <p:nvSpPr>
          <p:cNvPr id="4" name="Title 3"/>
          <p:cNvSpPr>
            <a:spLocks noGrp="1"/>
          </p:cNvSpPr>
          <p:nvPr>
            <p:ph type="title"/>
          </p:nvPr>
        </p:nvSpPr>
        <p:spPr/>
        <p:txBody>
          <a:bodyPr/>
          <a:lstStyle/>
          <a:p>
            <a:endParaRPr lang="en-US" dirty="0"/>
          </a:p>
        </p:txBody>
      </p:sp>
      <p:pic>
        <p:nvPicPr>
          <p:cNvPr id="5" name="Picture 4" descr="4(jpg).JPG"/>
          <p:cNvPicPr>
            <a:picLocks noChangeAspect="1"/>
          </p:cNvPicPr>
          <p:nvPr/>
        </p:nvPicPr>
        <p:blipFill>
          <a:blip r:embed="rId4"/>
          <a:stretch>
            <a:fillRect/>
          </a:stretch>
        </p:blipFill>
        <p:spPr>
          <a:xfrm>
            <a:off x="0" y="14755"/>
            <a:ext cx="7239000" cy="6843245"/>
          </a:xfrm>
          <a:prstGeom prst="rect">
            <a:avLst/>
          </a:prstGeom>
        </p:spPr>
      </p:pic>
      <p:cxnSp>
        <p:nvCxnSpPr>
          <p:cNvPr id="8" name="Straight Arrow Connector 7"/>
          <p:cNvCxnSpPr/>
          <p:nvPr/>
        </p:nvCxnSpPr>
        <p:spPr>
          <a:xfrm>
            <a:off x="5924380" y="1905001"/>
            <a:ext cx="2224041" cy="0"/>
          </a:xfrm>
          <a:prstGeom prst="straightConnector1">
            <a:avLst/>
          </a:prstGeom>
          <a:ln w="762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3732211" y="533400"/>
            <a:ext cx="2192169" cy="1981200"/>
          </a:xfrm>
          <a:prstGeom prst="rect">
            <a:avLst/>
          </a:prstGeom>
          <a:noFill/>
          <a:ln w="85725">
            <a:solidFill>
              <a:schemeClr val="accent5"/>
            </a:solidFill>
            <a:prstDash val="sysDot"/>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dirty="0"/>
          </a:p>
        </p:txBody>
      </p:sp>
      <p:pic>
        <p:nvPicPr>
          <p:cNvPr id="14" name="Picture 13"/>
          <p:cNvPicPr>
            <a:picLocks noChangeAspect="1"/>
          </p:cNvPicPr>
          <p:nvPr/>
        </p:nvPicPr>
        <p:blipFill>
          <a:blip r:embed="rId5"/>
          <a:stretch>
            <a:fillRect/>
          </a:stretch>
        </p:blipFill>
        <p:spPr>
          <a:xfrm>
            <a:off x="8126238" y="3098062"/>
            <a:ext cx="1625774" cy="3697094"/>
          </a:xfrm>
          <a:prstGeom prst="rect">
            <a:avLst/>
          </a:prstGeom>
        </p:spPr>
      </p:pic>
      <p:sp>
        <p:nvSpPr>
          <p:cNvPr id="17" name="Flowchart: Terminator 16"/>
          <p:cNvSpPr/>
          <p:nvPr/>
        </p:nvSpPr>
        <p:spPr>
          <a:xfrm rot="1855454">
            <a:off x="2665323" y="2282969"/>
            <a:ext cx="1524000" cy="3200400"/>
          </a:xfrm>
          <a:prstGeom prst="flowChartTerminator">
            <a:avLst/>
          </a:prstGeom>
          <a:noFill/>
          <a:ln w="69850">
            <a:solidFill>
              <a:schemeClr val="accent5"/>
            </a:solidFill>
            <a:prstDash val="sysDash"/>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dirty="0"/>
          </a:p>
        </p:txBody>
      </p:sp>
      <p:cxnSp>
        <p:nvCxnSpPr>
          <p:cNvPr id="18" name="Straight Arrow Connector 17"/>
          <p:cNvCxnSpPr/>
          <p:nvPr/>
        </p:nvCxnSpPr>
        <p:spPr>
          <a:xfrm>
            <a:off x="4418012" y="4191000"/>
            <a:ext cx="3352800" cy="0"/>
          </a:xfrm>
          <a:prstGeom prst="straightConnector1">
            <a:avLst/>
          </a:prstGeom>
          <a:ln w="76200">
            <a:solidFill>
              <a:schemeClr val="accent5"/>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p:cNvPicPr>
            <a:picLocks noChangeAspect="1"/>
          </p:cNvPicPr>
          <p:nvPr/>
        </p:nvPicPr>
        <p:blipFill>
          <a:blip r:embed="rId6"/>
          <a:stretch>
            <a:fillRect/>
          </a:stretch>
        </p:blipFill>
        <p:spPr>
          <a:xfrm>
            <a:off x="9748907" y="3086174"/>
            <a:ext cx="1150248" cy="3708982"/>
          </a:xfrm>
          <a:prstGeom prst="rect">
            <a:avLst/>
          </a:prstGeom>
        </p:spPr>
      </p:pic>
    </p:spTree>
    <p:extLst>
      <p:ext uri="{BB962C8B-B14F-4D97-AF65-F5344CB8AC3E}">
        <p14:creationId xmlns:p14="http://schemas.microsoft.com/office/powerpoint/2010/main" val="7073744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ssembly.avi">
            <a:hlinkClick r:id="" action="ppaction://media"/>
          </p:cNvPr>
          <p:cNvPicPr>
            <a:picLocks noGrp="1" noRot="1" noChangeAspect="1"/>
          </p:cNvPicPr>
          <p:nvPr>
            <p:ph sz="half" idx="1"/>
            <a:videoFile r:link="rId1"/>
          </p:nvPr>
        </p:nvPicPr>
        <p:blipFill>
          <a:blip r:embed="rId3"/>
          <a:stretch>
            <a:fillRect/>
          </a:stretch>
        </p:blipFill>
        <p:spPr>
          <a:xfrm>
            <a:off x="1522412" y="0"/>
            <a:ext cx="9052560" cy="6807524"/>
          </a:xfrm>
          <a:prstGeom prst="rect">
            <a:avLst/>
          </a:prstGeom>
        </p:spPr>
      </p:pic>
    </p:spTree>
  </p:cSld>
  <p:clrMapOvr>
    <a:masterClrMapping/>
  </p:clrMapOvr>
  <p:transition spd="med">
    <p:fade/>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p:cTn id="7" fill="hold" display="0">
                  <p:stCondLst>
                    <p:cond delay="indefinite"/>
                  </p:stCondLst>
                  <p:endCondLst>
                    <p:cond evt="onNext" delay="0">
                      <p:tgtEl>
                        <p:sldTgt/>
                      </p:tgtEl>
                    </p:cond>
                    <p:cond evt="onPrev" delay="0">
                      <p:tgtEl>
                        <p:sldTgt/>
                      </p:tgtEl>
                    </p:cond>
                  </p:end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914400"/>
            <a:ext cx="12188825" cy="2362201"/>
          </a:xfrm>
        </p:spPr>
        <p:txBody>
          <a:bodyPr/>
          <a:lstStyle/>
          <a:p>
            <a:pPr algn="just"/>
            <a:r>
              <a:rPr lang="en-US" b="1" dirty="0" smtClean="0"/>
              <a:t>Sealing </a:t>
            </a:r>
            <a:r>
              <a:rPr lang="en-US" b="1" dirty="0" smtClean="0"/>
              <a:t>was done to make the </a:t>
            </a:r>
            <a:r>
              <a:rPr lang="en-US" b="1" dirty="0" smtClean="0"/>
              <a:t>buoy water tight. O-rings were used to provide sealing.</a:t>
            </a:r>
          </a:p>
          <a:p>
            <a:pPr algn="just"/>
            <a:r>
              <a:rPr lang="en-US" b="1" dirty="0" smtClean="0"/>
              <a:t>O-rings are placed at each level where ever there is a leak </a:t>
            </a:r>
            <a:r>
              <a:rPr lang="en-US" b="1" dirty="0" smtClean="0"/>
              <a:t>path.</a:t>
            </a:r>
          </a:p>
        </p:txBody>
      </p:sp>
      <p:sp>
        <p:nvSpPr>
          <p:cNvPr id="3" name="Title 2"/>
          <p:cNvSpPr>
            <a:spLocks noGrp="1"/>
          </p:cNvSpPr>
          <p:nvPr>
            <p:ph type="title"/>
          </p:nvPr>
        </p:nvSpPr>
        <p:spPr>
          <a:xfrm>
            <a:off x="227012" y="-685800"/>
            <a:ext cx="9144001" cy="1371600"/>
          </a:xfrm>
        </p:spPr>
        <p:txBody>
          <a:bodyPr/>
          <a:lstStyle/>
          <a:p>
            <a:r>
              <a:rPr lang="en-US" dirty="0" smtClean="0"/>
              <a:t>Sealing</a:t>
            </a:r>
            <a:endParaRPr lang="en-US" dirty="0"/>
          </a:p>
        </p:txBody>
      </p:sp>
      <p:pic>
        <p:nvPicPr>
          <p:cNvPr id="4" name="Picture 3"/>
          <p:cNvPicPr>
            <a:picLocks noChangeAspect="1"/>
          </p:cNvPicPr>
          <p:nvPr/>
        </p:nvPicPr>
        <p:blipFill>
          <a:blip r:embed="rId3"/>
          <a:stretch>
            <a:fillRect/>
          </a:stretch>
        </p:blipFill>
        <p:spPr>
          <a:xfrm>
            <a:off x="436997" y="2814978"/>
            <a:ext cx="6211019" cy="4043022"/>
          </a:xfrm>
          <a:prstGeom prst="rect">
            <a:avLst/>
          </a:prstGeom>
        </p:spPr>
      </p:pic>
      <p:pic>
        <p:nvPicPr>
          <p:cNvPr id="5" name="Picture 4"/>
          <p:cNvPicPr>
            <a:picLocks noChangeAspect="1"/>
          </p:cNvPicPr>
          <p:nvPr/>
        </p:nvPicPr>
        <p:blipFill rotWithShape="1">
          <a:blip r:embed="rId4"/>
          <a:srcRect r="5643"/>
          <a:stretch/>
        </p:blipFill>
        <p:spPr>
          <a:xfrm>
            <a:off x="7528912" y="2814978"/>
            <a:ext cx="3684202" cy="4043022"/>
          </a:xfrm>
          <a:prstGeom prst="rect">
            <a:avLst/>
          </a:prstGeom>
        </p:spPr>
      </p:pic>
      <p:cxnSp>
        <p:nvCxnSpPr>
          <p:cNvPr id="8" name="Straight Arrow Connector 7"/>
          <p:cNvCxnSpPr/>
          <p:nvPr/>
        </p:nvCxnSpPr>
        <p:spPr>
          <a:xfrm flipV="1">
            <a:off x="4418012" y="2586378"/>
            <a:ext cx="1229302" cy="461622"/>
          </a:xfrm>
          <a:prstGeom prst="straightConnector1">
            <a:avLst/>
          </a:prstGeom>
          <a:ln w="5397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5072603" y="2743200"/>
            <a:ext cx="945609" cy="1531138"/>
          </a:xfrm>
          <a:prstGeom prst="straightConnector1">
            <a:avLst/>
          </a:prstGeom>
          <a:ln w="5397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flipV="1">
            <a:off x="7466012" y="2814978"/>
            <a:ext cx="304800" cy="2787080"/>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8190594" y="2694844"/>
            <a:ext cx="883194" cy="202114"/>
          </a:xfrm>
          <a:prstGeom prst="straightConnector1">
            <a:avLst/>
          </a:prstGeom>
          <a:ln w="539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5466285" y="2168647"/>
            <a:ext cx="1259482" cy="646331"/>
          </a:xfrm>
          <a:prstGeom prst="rect">
            <a:avLst/>
          </a:prstGeom>
          <a:noFill/>
          <a:ln>
            <a:solidFill>
              <a:schemeClr val="bg2"/>
            </a:solidFill>
          </a:ln>
        </p:spPr>
        <p:txBody>
          <a:bodyPr wrap="square" rtlCol="0" anchor="ctr" anchorCtr="1">
            <a:spAutoFit/>
          </a:bodyPr>
          <a:lstStyle/>
          <a:p>
            <a:r>
              <a:rPr lang="en-US" dirty="0" smtClean="0"/>
              <a:t>O-ring grooves</a:t>
            </a:r>
            <a:endParaRPr lang="en-US" dirty="0" smtClean="0"/>
          </a:p>
        </p:txBody>
      </p:sp>
      <p:sp>
        <p:nvSpPr>
          <p:cNvPr id="19" name="TextBox 18"/>
          <p:cNvSpPr txBox="1"/>
          <p:nvPr/>
        </p:nvSpPr>
        <p:spPr>
          <a:xfrm>
            <a:off x="7145549" y="2435335"/>
            <a:ext cx="1219201" cy="369332"/>
          </a:xfrm>
          <a:prstGeom prst="rect">
            <a:avLst/>
          </a:prstGeom>
          <a:noFill/>
          <a:ln>
            <a:solidFill>
              <a:schemeClr val="bg2"/>
            </a:solidFill>
          </a:ln>
        </p:spPr>
        <p:txBody>
          <a:bodyPr wrap="square" rtlCol="0" anchor="ctr" anchorCtr="1">
            <a:spAutoFit/>
          </a:bodyPr>
          <a:lstStyle/>
          <a:p>
            <a:r>
              <a:rPr lang="en-US" dirty="0" smtClean="0"/>
              <a:t>O-rings</a:t>
            </a:r>
            <a:endParaRPr lang="en-US" dirty="0" smtClean="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algn="just"/>
            <a:r>
              <a:rPr lang="en-US" b="1" dirty="0" smtClean="0"/>
              <a:t>The buoy must be corrosion resistant as it sits directly in salt water.</a:t>
            </a:r>
          </a:p>
          <a:p>
            <a:pPr algn="just"/>
            <a:r>
              <a:rPr lang="en-US" b="1" dirty="0" smtClean="0"/>
              <a:t>The shell is made of fiberglass because it </a:t>
            </a:r>
            <a:r>
              <a:rPr lang="en-US" b="1" dirty="0" smtClean="0"/>
              <a:t>is less vulnerable to </a:t>
            </a:r>
            <a:r>
              <a:rPr lang="en-US" b="1" dirty="0" smtClean="0"/>
              <a:t>corrosion </a:t>
            </a:r>
            <a:r>
              <a:rPr lang="en-US" b="1" dirty="0" smtClean="0"/>
              <a:t>than steel </a:t>
            </a:r>
            <a:r>
              <a:rPr lang="en-US" b="1" dirty="0" smtClean="0"/>
              <a:t>and aluminum.</a:t>
            </a:r>
          </a:p>
          <a:p>
            <a:pPr algn="just"/>
            <a:r>
              <a:rPr lang="en-US" b="1" dirty="0" smtClean="0"/>
              <a:t>The plates at the bottom are made of stainless steel 316L.</a:t>
            </a:r>
          </a:p>
          <a:p>
            <a:pPr algn="just"/>
            <a:r>
              <a:rPr lang="en-US" b="1" dirty="0" smtClean="0"/>
              <a:t>Molykote anti-seize compound was used to coat the fasteners in order to facilitate disassembly and resist corrosion.</a:t>
            </a:r>
          </a:p>
        </p:txBody>
      </p:sp>
      <p:sp>
        <p:nvSpPr>
          <p:cNvPr id="3" name="Title 2"/>
          <p:cNvSpPr>
            <a:spLocks noGrp="1"/>
          </p:cNvSpPr>
          <p:nvPr>
            <p:ph type="title"/>
          </p:nvPr>
        </p:nvSpPr>
        <p:spPr/>
        <p:txBody>
          <a:bodyPr/>
          <a:lstStyle/>
          <a:p>
            <a:r>
              <a:rPr lang="en-US" dirty="0" smtClean="0"/>
              <a:t>Corrosion</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Stress Analysis</a:t>
            </a:r>
            <a:endParaRPr lang="en-US" dirty="0"/>
          </a:p>
        </p:txBody>
      </p:sp>
      <p:sp>
        <p:nvSpPr>
          <p:cNvPr id="3" name="Content Placeholder 2"/>
          <p:cNvSpPr>
            <a:spLocks noGrp="1"/>
          </p:cNvSpPr>
          <p:nvPr>
            <p:ph sz="half" idx="1"/>
          </p:nvPr>
        </p:nvSpPr>
        <p:spPr>
          <a:xfrm>
            <a:off x="609441" y="1600201"/>
            <a:ext cx="10563648" cy="4525963"/>
          </a:xfrm>
        </p:spPr>
        <p:txBody>
          <a:bodyPr/>
          <a:lstStyle/>
          <a:p>
            <a:pPr marL="0" indent="0">
              <a:buNone/>
            </a:pPr>
            <a:endParaRPr lang="en-US" dirty="0" smtClean="0"/>
          </a:p>
          <a:p>
            <a:r>
              <a:rPr lang="en-US" b="1" dirty="0" smtClean="0"/>
              <a:t>To determine the maximum stress and its location on each part.</a:t>
            </a:r>
          </a:p>
          <a:p>
            <a:r>
              <a:rPr lang="en-US" b="1" dirty="0" smtClean="0"/>
              <a:t>To determine the required thickness of each part. </a:t>
            </a:r>
          </a:p>
          <a:p>
            <a:r>
              <a:rPr lang="en-US" b="1" dirty="0" smtClean="0"/>
              <a:t>As the fiber glass exhibits somehow between ductile and brittle behavior, hence, the factor of safety is calculated using the following criterion:</a:t>
            </a:r>
          </a:p>
          <a:p>
            <a:endParaRPr lang="en-US" b="1" dirty="0" smtClean="0"/>
          </a:p>
          <a:p>
            <a:endParaRPr lang="en-US" b="1" dirty="0" smtClean="0"/>
          </a:p>
          <a:p>
            <a:endParaRPr lang="en-US" b="1" dirty="0" smtClean="0"/>
          </a:p>
          <a:p>
            <a:endParaRPr lang="en-US" b="1" dirty="0" smtClean="0"/>
          </a:p>
          <a:p>
            <a:endParaRPr lang="en-US" b="1" dirty="0" smtClean="0"/>
          </a:p>
          <a:p>
            <a:endParaRPr lang="en-US" b="1" dirty="0" smtClean="0"/>
          </a:p>
        </p:txBody>
      </p:sp>
      <p:graphicFrame>
        <p:nvGraphicFramePr>
          <p:cNvPr id="4" name="Table 3"/>
          <p:cNvGraphicFramePr>
            <a:graphicFrameLocks noGrp="1"/>
          </p:cNvGraphicFramePr>
          <p:nvPr>
            <p:extLst>
              <p:ext uri="{D42A27DB-BD31-4B8C-83A1-F6EECF244321}">
                <p14:modId xmlns:p14="http://schemas.microsoft.com/office/powerpoint/2010/main" val="2492987425"/>
              </p:ext>
            </p:extLst>
          </p:nvPr>
        </p:nvGraphicFramePr>
        <p:xfrm>
          <a:off x="-2" y="4571999"/>
          <a:ext cx="12188826" cy="2299856"/>
        </p:xfrm>
        <a:graphic>
          <a:graphicData uri="http://schemas.openxmlformats.org/drawingml/2006/table">
            <a:tbl>
              <a:tblPr firstRow="1" bandRow="1">
                <a:tableStyleId>{5C22544A-7EE6-4342-B048-85BDC9FD1C3A}</a:tableStyleId>
              </a:tblPr>
              <a:tblGrid>
                <a:gridCol w="4062942"/>
                <a:gridCol w="4062942"/>
                <a:gridCol w="4062942"/>
              </a:tblGrid>
              <a:tr h="569036">
                <a:tc>
                  <a:txBody>
                    <a:bodyPr/>
                    <a:lstStyle/>
                    <a:p>
                      <a:pPr algn="ctr"/>
                      <a:r>
                        <a:rPr lang="en-US" dirty="0" smtClean="0"/>
                        <a:t>Criterion</a:t>
                      </a:r>
                      <a:endParaRPr lang="en-US" dirty="0"/>
                    </a:p>
                  </a:txBody>
                  <a:tcPr/>
                </a:tc>
                <a:tc>
                  <a:txBody>
                    <a:bodyPr/>
                    <a:lstStyle/>
                    <a:p>
                      <a:pPr algn="ctr"/>
                      <a:r>
                        <a:rPr lang="en-US" dirty="0" smtClean="0"/>
                        <a:t>Max. Stress (MPa)</a:t>
                      </a:r>
                      <a:endParaRPr lang="en-US" dirty="0"/>
                    </a:p>
                  </a:txBody>
                  <a:tcPr/>
                </a:tc>
                <a:tc>
                  <a:txBody>
                    <a:bodyPr/>
                    <a:lstStyle/>
                    <a:p>
                      <a:pPr algn="ctr"/>
                      <a:r>
                        <a:rPr lang="en-US" dirty="0" smtClean="0"/>
                        <a:t>F.O.S</a:t>
                      </a:r>
                      <a:endParaRPr lang="en-US" dirty="0"/>
                    </a:p>
                  </a:txBody>
                  <a:tcPr/>
                </a:tc>
              </a:tr>
              <a:tr h="576940">
                <a:tc>
                  <a:txBody>
                    <a:bodyPr/>
                    <a:lstStyle/>
                    <a:p>
                      <a:pPr algn="ctr"/>
                      <a:r>
                        <a:rPr lang="en-US" dirty="0" smtClean="0"/>
                        <a:t>Distortion Energy Theory</a:t>
                      </a:r>
                      <a:endParaRPr lang="en-US" dirty="0"/>
                    </a:p>
                  </a:txBody>
                  <a:tcPr/>
                </a:tc>
                <a:tc>
                  <a:txBody>
                    <a:bodyPr/>
                    <a:lstStyle/>
                    <a:p>
                      <a:pPr algn="ctr"/>
                      <a:r>
                        <a:rPr lang="en-US" dirty="0" smtClean="0"/>
                        <a:t>61.7</a:t>
                      </a:r>
                      <a:endParaRPr lang="en-US" dirty="0"/>
                    </a:p>
                  </a:txBody>
                  <a:tcPr/>
                </a:tc>
                <a:tc>
                  <a:txBody>
                    <a:bodyPr/>
                    <a:lstStyle/>
                    <a:p>
                      <a:pPr algn="ctr"/>
                      <a:r>
                        <a:rPr lang="en-US" dirty="0" smtClean="0"/>
                        <a:t>3.35</a:t>
                      </a:r>
                      <a:endParaRPr lang="en-US" dirty="0"/>
                    </a:p>
                  </a:txBody>
                  <a:tcPr/>
                </a:tc>
              </a:tr>
              <a:tr h="576940">
                <a:tc>
                  <a:txBody>
                    <a:bodyPr/>
                    <a:lstStyle/>
                    <a:p>
                      <a:pPr algn="ctr"/>
                      <a:r>
                        <a:rPr lang="en-US" dirty="0" smtClean="0"/>
                        <a:t>Max. Normal</a:t>
                      </a:r>
                      <a:r>
                        <a:rPr lang="en-US" baseline="0" dirty="0" smtClean="0"/>
                        <a:t> Stress Theory</a:t>
                      </a:r>
                      <a:endParaRPr lang="en-US" dirty="0"/>
                    </a:p>
                  </a:txBody>
                  <a:tcPr/>
                </a:tc>
                <a:tc>
                  <a:txBody>
                    <a:bodyPr/>
                    <a:lstStyle/>
                    <a:p>
                      <a:pPr algn="ctr"/>
                      <a:r>
                        <a:rPr lang="en-US" dirty="0" smtClean="0"/>
                        <a:t>77.2</a:t>
                      </a:r>
                      <a:endParaRPr lang="en-US" dirty="0"/>
                    </a:p>
                  </a:txBody>
                  <a:tcPr/>
                </a:tc>
                <a:tc>
                  <a:txBody>
                    <a:bodyPr/>
                    <a:lstStyle/>
                    <a:p>
                      <a:pPr algn="ctr"/>
                      <a:r>
                        <a:rPr lang="en-US" dirty="0" smtClean="0"/>
                        <a:t>2.7</a:t>
                      </a:r>
                      <a:endParaRPr lang="en-US" dirty="0"/>
                    </a:p>
                  </a:txBody>
                  <a:tcPr/>
                </a:tc>
              </a:tr>
              <a:tr h="576940">
                <a:tc>
                  <a:txBody>
                    <a:bodyPr/>
                    <a:lstStyle/>
                    <a:p>
                      <a:pPr algn="ctr"/>
                      <a:r>
                        <a:rPr lang="en-US" dirty="0" smtClean="0"/>
                        <a:t>Max. Shear Stress Theory</a:t>
                      </a:r>
                      <a:endParaRPr lang="en-US" dirty="0"/>
                    </a:p>
                  </a:txBody>
                  <a:tcPr/>
                </a:tc>
                <a:tc>
                  <a:txBody>
                    <a:bodyPr/>
                    <a:lstStyle/>
                    <a:p>
                      <a:pPr algn="ctr"/>
                      <a:r>
                        <a:rPr lang="en-US" dirty="0" smtClean="0"/>
                        <a:t>34.8</a:t>
                      </a:r>
                      <a:endParaRPr lang="en-US" dirty="0"/>
                    </a:p>
                  </a:txBody>
                  <a:tcPr/>
                </a:tc>
                <a:tc>
                  <a:txBody>
                    <a:bodyPr/>
                    <a:lstStyle/>
                    <a:p>
                      <a:pPr algn="ctr"/>
                      <a:r>
                        <a:rPr lang="en-US" dirty="0" smtClean="0"/>
                        <a:t>2.97</a:t>
                      </a:r>
                      <a:endParaRPr lang="en-US" dirty="0"/>
                    </a:p>
                  </a:txBody>
                  <a:tcPr/>
                </a:tc>
              </a:tr>
            </a:tbl>
          </a:graphicData>
        </a:graphic>
      </p:graphicFrame>
    </p:spTree>
  </p:cSld>
  <p:clrMapOvr>
    <a:masterClrMapping/>
  </p:clrMapOvr>
  <p:transition spd="med">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Extracting Data From The Oceans">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3">
          <a:schemeClr val="lt1"/>
        </a:lnRef>
        <a:fillRef idx="1">
          <a:schemeClr val="accent5"/>
        </a:fillRef>
        <a:effectRef idx="1">
          <a:schemeClr val="accent5"/>
        </a:effectRef>
        <a:fontRef idx="minor">
          <a:schemeClr val="lt1"/>
        </a:fontRef>
      </a:style>
    </a:spDef>
    <a:lnDef>
      <a:spPr>
        <a:ln>
          <a:solidFill>
            <a:schemeClr val="accent5"/>
          </a:solidFill>
        </a:ln>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square" rtlCol="0" anchor="ctr" anchorCtr="1">
        <a:spAutoFit/>
      </a:bodyPr>
      <a:lstStyle>
        <a:defPPr>
          <a:defRPr dirty="0" smtClean="0"/>
        </a:defPPr>
      </a:lstStyle>
    </a:txDef>
  </a:objectDefaults>
  <a:extraClrSchemeLst/>
  <a:extLst>
    <a:ext uri="{05A4C25C-085E-4340-85A3-A5531E510DB2}">
      <thm15:themeFamily xmlns:thm15="http://schemas.microsoft.com/office/thememl/2012/main" name="Blue atom design template" id="{88D99BA8-EA61-49B7-A82C-02C934D1545A}" vid="{E9C00F38-7B18-4192-A9FF-2047DACB0129}"/>
    </a:ext>
  </a:extLst>
</a:theme>
</file>

<file path=ppt/theme/theme2.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Century Gothic">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7DCB4D22-CC71-4301-BDD0-992E9D528F8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Extracting Data From The Oceans</Template>
  <TotalTime>0</TotalTime>
  <Words>898</Words>
  <Application>Microsoft Office PowerPoint</Application>
  <PresentationFormat>Custom</PresentationFormat>
  <Paragraphs>142</Paragraphs>
  <Slides>22</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Cambria Math</vt:lpstr>
      <vt:lpstr>Century Gothic</vt:lpstr>
      <vt:lpstr>Lucida Console</vt:lpstr>
      <vt:lpstr>Extracting Data From The Oceans</vt:lpstr>
      <vt:lpstr>Coastal Shallow-Water Data Buoy</vt:lpstr>
      <vt:lpstr>Introduction/Objective</vt:lpstr>
      <vt:lpstr>Design Flow Diagram</vt:lpstr>
      <vt:lpstr>Design</vt:lpstr>
      <vt:lpstr>PowerPoint Presentation</vt:lpstr>
      <vt:lpstr>PowerPoint Presentation</vt:lpstr>
      <vt:lpstr>Sealing</vt:lpstr>
      <vt:lpstr>Corrosion</vt:lpstr>
      <vt:lpstr>Stress Analysis</vt:lpstr>
      <vt:lpstr>Sensitivity Analysis</vt:lpstr>
      <vt:lpstr>Machining</vt:lpstr>
      <vt:lpstr>Weight and Buoyancy Analysis</vt:lpstr>
      <vt:lpstr>Fiberglass Shell Manufacturing</vt:lpstr>
      <vt:lpstr>Data Acquisition</vt:lpstr>
      <vt:lpstr>PowerPoint Presentation</vt:lpstr>
      <vt:lpstr>Testing</vt:lpstr>
      <vt:lpstr>Results</vt:lpstr>
      <vt:lpstr>Results</vt:lpstr>
      <vt:lpstr>Results</vt:lpstr>
      <vt:lpstr>Results</vt:lpstr>
      <vt:lpstr>Results &amp; Future Uses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2016-09-20T13:30:24Z</dcterms:created>
  <dcterms:modified xsi:type="dcterms:W3CDTF">2017-08-15T21:29:48Z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TC034606369991</vt:lpwstr>
  </property>
</Properties>
</file>

<file path=docProps/thumbnail.jpeg>
</file>